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Lst>
  <p:sldSz cy="6858000" cx="9144000"/>
  <p:notesSz cx="6858000" cy="9144000"/>
  <p:embeddedFontLst>
    <p:embeddedFont>
      <p:font typeface="Arial Black"/>
      <p:regular r:id="rId27"/>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7" Type="http://schemas.openxmlformats.org/officeDocument/2006/relationships/font" Target="fonts/ArialBlack-regular.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3" name="Shape 133"/>
        <p:cNvGrpSpPr/>
        <p:nvPr/>
      </p:nvGrpSpPr>
      <p:grpSpPr>
        <a:xfrm>
          <a:off x="0" y="0"/>
          <a:ext cx="0" cy="0"/>
          <a:chOff x="0" y="0"/>
          <a:chExt cx="0" cy="0"/>
        </a:xfrm>
      </p:grpSpPr>
      <p:sp>
        <p:nvSpPr>
          <p:cNvPr id="134" name="Google Shape;134;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1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1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p1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p1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2" name="Google Shape;172;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6" name="Shape 176"/>
        <p:cNvGrpSpPr/>
        <p:nvPr/>
      </p:nvGrpSpPr>
      <p:grpSpPr>
        <a:xfrm>
          <a:off x="0" y="0"/>
          <a:ext cx="0" cy="0"/>
          <a:chOff x="0" y="0"/>
          <a:chExt cx="0" cy="0"/>
        </a:xfrm>
      </p:grpSpPr>
      <p:sp>
        <p:nvSpPr>
          <p:cNvPr id="177" name="Google Shape;177;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8" name="Google Shape;178;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2" name="Shape 182"/>
        <p:cNvGrpSpPr/>
        <p:nvPr/>
      </p:nvGrpSpPr>
      <p:grpSpPr>
        <a:xfrm>
          <a:off x="0" y="0"/>
          <a:ext cx="0" cy="0"/>
          <a:chOff x="0" y="0"/>
          <a:chExt cx="0" cy="0"/>
        </a:xfrm>
      </p:grpSpPr>
      <p:sp>
        <p:nvSpPr>
          <p:cNvPr id="183" name="Google Shape;183;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4" name="Google Shape;184;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6" name="Shape 86"/>
        <p:cNvGrpSpPr/>
        <p:nvPr/>
      </p:nvGrpSpPr>
      <p:grpSpPr>
        <a:xfrm>
          <a:off x="0" y="0"/>
          <a:ext cx="0" cy="0"/>
          <a:chOff x="0" y="0"/>
          <a:chExt cx="0" cy="0"/>
        </a:xfrm>
      </p:grpSpPr>
      <p:sp>
        <p:nvSpPr>
          <p:cNvPr id="87" name="Google Shape;87;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8" name="Shape 188"/>
        <p:cNvGrpSpPr/>
        <p:nvPr/>
      </p:nvGrpSpPr>
      <p:grpSpPr>
        <a:xfrm>
          <a:off x="0" y="0"/>
          <a:ext cx="0" cy="0"/>
          <a:chOff x="0" y="0"/>
          <a:chExt cx="0" cy="0"/>
        </a:xfrm>
      </p:grpSpPr>
      <p:sp>
        <p:nvSpPr>
          <p:cNvPr id="189" name="Google Shape;189;p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0" name="Google Shape;190;p2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4" name="Shape 194"/>
        <p:cNvGrpSpPr/>
        <p:nvPr/>
      </p:nvGrpSpPr>
      <p:grpSpPr>
        <a:xfrm>
          <a:off x="0" y="0"/>
          <a:ext cx="0" cy="0"/>
          <a:chOff x="0" y="0"/>
          <a:chExt cx="0" cy="0"/>
        </a:xfrm>
      </p:grpSpPr>
      <p:sp>
        <p:nvSpPr>
          <p:cNvPr id="195" name="Google Shape;195;gb8b1c3d804_0_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96" name="Google Shape;196;gb8b1c3d804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gb8b1c3d804_0_5:notes"/>
          <p:cNvSpPr txBox="1"/>
          <p:nvPr>
            <p:ph idx="12" type="sldNum"/>
          </p:nvPr>
        </p:nvSpPr>
        <p:spPr>
          <a:xfrm>
            <a:off x="3884613" y="8685213"/>
            <a:ext cx="2971800" cy="45720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Clr>
                <a:srgbClr val="000000"/>
              </a:buClr>
              <a:buFont typeface="Arial"/>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6" name="Google Shape;96;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p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0" name="Google Shape;130;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şlık Slaydı" type="title">
  <p:cSld name="TITLE">
    <p:spTree>
      <p:nvGrpSpPr>
        <p:cNvPr id="11" name="Shape 11"/>
        <p:cNvGrpSpPr/>
        <p:nvPr/>
      </p:nvGrpSpPr>
      <p:grpSpPr>
        <a:xfrm>
          <a:off x="0" y="0"/>
          <a:ext cx="0" cy="0"/>
          <a:chOff x="0" y="0"/>
          <a:chExt cx="0" cy="0"/>
        </a:xfrm>
      </p:grpSpPr>
      <p:sp>
        <p:nvSpPr>
          <p:cNvPr id="12" name="Google Shape;12;p2"/>
          <p:cNvSpPr txBox="1"/>
          <p:nvPr>
            <p:ph type="ctrTitle"/>
          </p:nvPr>
        </p:nvSpPr>
        <p:spPr>
          <a:xfrm>
            <a:off x="685800" y="2130425"/>
            <a:ext cx="7772400" cy="14700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2"/>
          <p:cNvSpPr txBox="1"/>
          <p:nvPr>
            <p:ph idx="1" type="subTitle"/>
          </p:nvPr>
        </p:nvSpPr>
        <p:spPr>
          <a:xfrm>
            <a:off x="1371600" y="3886200"/>
            <a:ext cx="6400800" cy="1752600"/>
          </a:xfrm>
          <a:prstGeom prst="rect">
            <a:avLst/>
          </a:prstGeom>
          <a:noFill/>
          <a:ln>
            <a:noFill/>
          </a:ln>
        </p:spPr>
        <p:txBody>
          <a:bodyPr anchorCtr="0" anchor="t" bIns="45700" lIns="91425" spcFirstLastPara="1" rIns="91425" wrap="square" tIns="45700">
            <a:noAutofit/>
          </a:bodyPr>
          <a:lstStyle>
            <a:lvl1pPr lvl="0" algn="ctr">
              <a:spcBef>
                <a:spcPts val="640"/>
              </a:spcBef>
              <a:spcAft>
                <a:spcPts val="0"/>
              </a:spcAft>
              <a:buClr>
                <a:srgbClr val="888888"/>
              </a:buClr>
              <a:buSzPts val="3200"/>
              <a:buNone/>
              <a:defRPr>
                <a:solidFill>
                  <a:srgbClr val="888888"/>
                </a:solidFill>
              </a:defRPr>
            </a:lvl1pPr>
            <a:lvl2pPr lvl="1" algn="ctr">
              <a:spcBef>
                <a:spcPts val="560"/>
              </a:spcBef>
              <a:spcAft>
                <a:spcPts val="0"/>
              </a:spcAft>
              <a:buClr>
                <a:srgbClr val="888888"/>
              </a:buClr>
              <a:buSzPts val="2800"/>
              <a:buNone/>
              <a:defRPr>
                <a:solidFill>
                  <a:srgbClr val="888888"/>
                </a:solidFill>
              </a:defRPr>
            </a:lvl2pPr>
            <a:lvl3pPr lvl="2" algn="ctr">
              <a:spcBef>
                <a:spcPts val="480"/>
              </a:spcBef>
              <a:spcAft>
                <a:spcPts val="0"/>
              </a:spcAft>
              <a:buClr>
                <a:srgbClr val="888888"/>
              </a:buClr>
              <a:buSzPts val="2400"/>
              <a:buNone/>
              <a:defRPr>
                <a:solidFill>
                  <a:srgbClr val="888888"/>
                </a:solidFill>
              </a:defRPr>
            </a:lvl3pPr>
            <a:lvl4pPr lvl="3" algn="ctr">
              <a:spcBef>
                <a:spcPts val="400"/>
              </a:spcBef>
              <a:spcAft>
                <a:spcPts val="0"/>
              </a:spcAft>
              <a:buClr>
                <a:srgbClr val="888888"/>
              </a:buClr>
              <a:buSzPts val="2000"/>
              <a:buNone/>
              <a:defRPr>
                <a:solidFill>
                  <a:srgbClr val="888888"/>
                </a:solidFill>
              </a:defRPr>
            </a:lvl4pPr>
            <a:lvl5pPr lvl="4" algn="ctr">
              <a:spcBef>
                <a:spcPts val="400"/>
              </a:spcBef>
              <a:spcAft>
                <a:spcPts val="0"/>
              </a:spcAft>
              <a:buClr>
                <a:srgbClr val="888888"/>
              </a:buClr>
              <a:buSzPts val="200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p:txBody>
      </p:sp>
      <p:sp>
        <p:nvSpPr>
          <p:cNvPr id="14" name="Google Shape;14;p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6" name="Google Shape;16;p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şlık, Dikey Metin" type="vertTx">
  <p:cSld name="VERTICAL_TEXT">
    <p:spTree>
      <p:nvGrpSpPr>
        <p:cNvPr id="68" name="Shape 68"/>
        <p:cNvGrpSpPr/>
        <p:nvPr/>
      </p:nvGrpSpPr>
      <p:grpSpPr>
        <a:xfrm>
          <a:off x="0" y="0"/>
          <a:ext cx="0" cy="0"/>
          <a:chOff x="0" y="0"/>
          <a:chExt cx="0" cy="0"/>
        </a:xfrm>
      </p:grpSpPr>
      <p:sp>
        <p:nvSpPr>
          <p:cNvPr id="69" name="Google Shape;69;p1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1"/>
          <p:cNvSpPr txBox="1"/>
          <p:nvPr>
            <p:ph idx="1" type="body"/>
          </p:nvPr>
        </p:nvSpPr>
        <p:spPr>
          <a:xfrm rot="5400000">
            <a:off x="2309018" y="-251619"/>
            <a:ext cx="4525963" cy="82296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1" name="Google Shape;71;p1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key Başlık ve Metin" type="vertTitleAndTx">
  <p:cSld name="VERTICAL_TITLE_AND_VERTICAL_TEXT">
    <p:spTree>
      <p:nvGrpSpPr>
        <p:cNvPr id="74" name="Shape 74"/>
        <p:cNvGrpSpPr/>
        <p:nvPr/>
      </p:nvGrpSpPr>
      <p:grpSpPr>
        <a:xfrm>
          <a:off x="0" y="0"/>
          <a:ext cx="0" cy="0"/>
          <a:chOff x="0" y="0"/>
          <a:chExt cx="0" cy="0"/>
        </a:xfrm>
      </p:grpSpPr>
      <p:sp>
        <p:nvSpPr>
          <p:cNvPr id="75" name="Google Shape;75;p12"/>
          <p:cNvSpPr txBox="1"/>
          <p:nvPr>
            <p:ph type="title"/>
          </p:nvPr>
        </p:nvSpPr>
        <p:spPr>
          <a:xfrm rot="5400000">
            <a:off x="4732337" y="2171700"/>
            <a:ext cx="5851525" cy="20574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2"/>
          <p:cNvSpPr txBox="1"/>
          <p:nvPr>
            <p:ph idx="1" type="body"/>
          </p:nvPr>
        </p:nvSpPr>
        <p:spPr>
          <a:xfrm rot="5400000">
            <a:off x="541338" y="190501"/>
            <a:ext cx="5851525" cy="6019800"/>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77" name="Google Shape;77;p12"/>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2"/>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2"/>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şlık ve İçerik" type="obj">
  <p:cSld name="OBJECT">
    <p:spTree>
      <p:nvGrpSpPr>
        <p:cNvPr id="17" name="Shape 17"/>
        <p:cNvGrpSpPr/>
        <p:nvPr/>
      </p:nvGrpSpPr>
      <p:grpSpPr>
        <a:xfrm>
          <a:off x="0" y="0"/>
          <a:ext cx="0" cy="0"/>
          <a:chOff x="0" y="0"/>
          <a:chExt cx="0" cy="0"/>
        </a:xfrm>
      </p:grpSpPr>
      <p:sp>
        <p:nvSpPr>
          <p:cNvPr id="18" name="Google Shape;18;p3"/>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9" name="Google Shape;19;p3"/>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342900" lvl="0" marL="457200" algn="l">
              <a:spcBef>
                <a:spcPts val="360"/>
              </a:spcBef>
              <a:spcAft>
                <a:spcPts val="0"/>
              </a:spcAft>
              <a:buClr>
                <a:schemeClr val="dk1"/>
              </a:buClr>
              <a:buSzPts val="1800"/>
              <a:buChar char="•"/>
              <a:defRPr/>
            </a:lvl1pPr>
            <a:lvl2pPr indent="-342900" lvl="1" marL="914400" algn="l">
              <a:spcBef>
                <a:spcPts val="360"/>
              </a:spcBef>
              <a:spcAft>
                <a:spcPts val="0"/>
              </a:spcAft>
              <a:buClr>
                <a:schemeClr val="dk1"/>
              </a:buClr>
              <a:buSzPts val="1800"/>
              <a:buChar char="–"/>
              <a:defRPr/>
            </a:lvl2pPr>
            <a:lvl3pPr indent="-342900" lvl="2" marL="1371600" algn="l">
              <a:spcBef>
                <a:spcPts val="360"/>
              </a:spcBef>
              <a:spcAft>
                <a:spcPts val="0"/>
              </a:spcAft>
              <a:buClr>
                <a:schemeClr val="dk1"/>
              </a:buClr>
              <a:buSzPts val="1800"/>
              <a:buChar char="•"/>
              <a:defRPr/>
            </a:lvl3pPr>
            <a:lvl4pPr indent="-342900" lvl="3" marL="1828800" algn="l">
              <a:spcBef>
                <a:spcPts val="360"/>
              </a:spcBef>
              <a:spcAft>
                <a:spcPts val="0"/>
              </a:spcAft>
              <a:buClr>
                <a:schemeClr val="dk1"/>
              </a:buClr>
              <a:buSzPts val="1800"/>
              <a:buChar char="–"/>
              <a:defRPr/>
            </a:lvl4pPr>
            <a:lvl5pPr indent="-342900" lvl="4" marL="2286000" algn="l">
              <a:spcBef>
                <a:spcPts val="360"/>
              </a:spcBef>
              <a:spcAft>
                <a:spcPts val="0"/>
              </a:spcAft>
              <a:buClr>
                <a:schemeClr val="dk1"/>
              </a:buClr>
              <a:buSzPts val="1800"/>
              <a:buChar char="»"/>
              <a:defRPr/>
            </a:lvl5pPr>
            <a:lvl6pPr indent="-342900" lvl="5" marL="2743200" algn="l">
              <a:spcBef>
                <a:spcPts val="360"/>
              </a:spcBef>
              <a:spcAft>
                <a:spcPts val="0"/>
              </a:spcAft>
              <a:buClr>
                <a:schemeClr val="dk1"/>
              </a:buClr>
              <a:buSzPts val="1800"/>
              <a:buChar char="•"/>
              <a:defRPr/>
            </a:lvl6pPr>
            <a:lvl7pPr indent="-342900" lvl="6" marL="3200400" algn="l">
              <a:spcBef>
                <a:spcPts val="360"/>
              </a:spcBef>
              <a:spcAft>
                <a:spcPts val="0"/>
              </a:spcAft>
              <a:buClr>
                <a:schemeClr val="dk1"/>
              </a:buClr>
              <a:buSzPts val="1800"/>
              <a:buChar char="•"/>
              <a:defRPr/>
            </a:lvl7pPr>
            <a:lvl8pPr indent="-342900" lvl="7" marL="3657600" algn="l">
              <a:spcBef>
                <a:spcPts val="360"/>
              </a:spcBef>
              <a:spcAft>
                <a:spcPts val="0"/>
              </a:spcAft>
              <a:buClr>
                <a:schemeClr val="dk1"/>
              </a:buClr>
              <a:buSzPts val="1800"/>
              <a:buChar char="•"/>
              <a:defRPr/>
            </a:lvl8pPr>
            <a:lvl9pPr indent="-342900" lvl="8" marL="4114800" algn="l">
              <a:spcBef>
                <a:spcPts val="360"/>
              </a:spcBef>
              <a:spcAft>
                <a:spcPts val="0"/>
              </a:spcAft>
              <a:buClr>
                <a:schemeClr val="dk1"/>
              </a:buClr>
              <a:buSzPts val="1800"/>
              <a:buChar char="•"/>
              <a:defRPr/>
            </a:lvl9pPr>
          </a:lstStyle>
          <a:p/>
        </p:txBody>
      </p:sp>
      <p:sp>
        <p:nvSpPr>
          <p:cNvPr id="20" name="Google Shape;20;p3"/>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3"/>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2" name="Google Shape;22;p3"/>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ölüm Üstbilgisi" type="secHead">
  <p:cSld name="SECTION_HEADER">
    <p:spTree>
      <p:nvGrpSpPr>
        <p:cNvPr id="23" name="Shape 23"/>
        <p:cNvGrpSpPr/>
        <p:nvPr/>
      </p:nvGrpSpPr>
      <p:grpSpPr>
        <a:xfrm>
          <a:off x="0" y="0"/>
          <a:ext cx="0" cy="0"/>
          <a:chOff x="0" y="0"/>
          <a:chExt cx="0" cy="0"/>
        </a:xfrm>
      </p:grpSpPr>
      <p:sp>
        <p:nvSpPr>
          <p:cNvPr id="24" name="Google Shape;24;p4"/>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spcBef>
                <a:spcPts val="0"/>
              </a:spcBef>
              <a:spcAft>
                <a:spcPts val="0"/>
              </a:spcAft>
              <a:buClr>
                <a:schemeClr val="dk1"/>
              </a:buClr>
              <a:buSzPts val="4000"/>
              <a:buFont typeface="Calibri"/>
              <a:buNone/>
              <a:defRPr b="1" sz="4000"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5" name="Google Shape;25;p4"/>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spcBef>
                <a:spcPts val="400"/>
              </a:spcBef>
              <a:spcAft>
                <a:spcPts val="0"/>
              </a:spcAft>
              <a:buClr>
                <a:srgbClr val="888888"/>
              </a:buClr>
              <a:buSzPts val="2000"/>
              <a:buNone/>
              <a:defRPr sz="2000">
                <a:solidFill>
                  <a:srgbClr val="888888"/>
                </a:solidFill>
              </a:defRPr>
            </a:lvl1pPr>
            <a:lvl2pPr indent="-228600" lvl="1" marL="914400" algn="l">
              <a:spcBef>
                <a:spcPts val="360"/>
              </a:spcBef>
              <a:spcAft>
                <a:spcPts val="0"/>
              </a:spcAft>
              <a:buClr>
                <a:srgbClr val="888888"/>
              </a:buClr>
              <a:buSzPts val="1800"/>
              <a:buNone/>
              <a:defRPr sz="1800">
                <a:solidFill>
                  <a:srgbClr val="888888"/>
                </a:solidFill>
              </a:defRPr>
            </a:lvl2pPr>
            <a:lvl3pPr indent="-228600" lvl="2" marL="1371600" algn="l">
              <a:spcBef>
                <a:spcPts val="320"/>
              </a:spcBef>
              <a:spcAft>
                <a:spcPts val="0"/>
              </a:spcAft>
              <a:buClr>
                <a:srgbClr val="888888"/>
              </a:buClr>
              <a:buSzPts val="1600"/>
              <a:buNone/>
              <a:defRPr sz="1600">
                <a:solidFill>
                  <a:srgbClr val="888888"/>
                </a:solidFill>
              </a:defRPr>
            </a:lvl3pPr>
            <a:lvl4pPr indent="-228600" lvl="3" marL="1828800" algn="l">
              <a:spcBef>
                <a:spcPts val="280"/>
              </a:spcBef>
              <a:spcAft>
                <a:spcPts val="0"/>
              </a:spcAft>
              <a:buClr>
                <a:srgbClr val="888888"/>
              </a:buClr>
              <a:buSzPts val="1400"/>
              <a:buNone/>
              <a:defRPr sz="1400">
                <a:solidFill>
                  <a:srgbClr val="888888"/>
                </a:solidFill>
              </a:defRPr>
            </a:lvl4pPr>
            <a:lvl5pPr indent="-228600" lvl="4" marL="2286000" algn="l">
              <a:spcBef>
                <a:spcPts val="280"/>
              </a:spcBef>
              <a:spcAft>
                <a:spcPts val="0"/>
              </a:spcAft>
              <a:buClr>
                <a:srgbClr val="888888"/>
              </a:buClr>
              <a:buSzPts val="1400"/>
              <a:buNone/>
              <a:defRPr sz="1400">
                <a:solidFill>
                  <a:srgbClr val="888888"/>
                </a:solidFill>
              </a:defRPr>
            </a:lvl5pPr>
            <a:lvl6pPr indent="-228600" lvl="5" marL="2743200" algn="l">
              <a:spcBef>
                <a:spcPts val="280"/>
              </a:spcBef>
              <a:spcAft>
                <a:spcPts val="0"/>
              </a:spcAft>
              <a:buClr>
                <a:srgbClr val="888888"/>
              </a:buClr>
              <a:buSzPts val="1400"/>
              <a:buNone/>
              <a:defRPr sz="1400">
                <a:solidFill>
                  <a:srgbClr val="888888"/>
                </a:solidFill>
              </a:defRPr>
            </a:lvl6pPr>
            <a:lvl7pPr indent="-228600" lvl="6" marL="3200400" algn="l">
              <a:spcBef>
                <a:spcPts val="280"/>
              </a:spcBef>
              <a:spcAft>
                <a:spcPts val="0"/>
              </a:spcAft>
              <a:buClr>
                <a:srgbClr val="888888"/>
              </a:buClr>
              <a:buSzPts val="1400"/>
              <a:buNone/>
              <a:defRPr sz="1400">
                <a:solidFill>
                  <a:srgbClr val="888888"/>
                </a:solidFill>
              </a:defRPr>
            </a:lvl7pPr>
            <a:lvl8pPr indent="-228600" lvl="7" marL="3657600" algn="l">
              <a:spcBef>
                <a:spcPts val="280"/>
              </a:spcBef>
              <a:spcAft>
                <a:spcPts val="0"/>
              </a:spcAft>
              <a:buClr>
                <a:srgbClr val="888888"/>
              </a:buClr>
              <a:buSzPts val="1400"/>
              <a:buNone/>
              <a:defRPr sz="1400">
                <a:solidFill>
                  <a:srgbClr val="888888"/>
                </a:solidFill>
              </a:defRPr>
            </a:lvl8pPr>
            <a:lvl9pPr indent="-228600" lvl="8" marL="4114800" algn="l">
              <a:spcBef>
                <a:spcPts val="280"/>
              </a:spcBef>
              <a:spcAft>
                <a:spcPts val="0"/>
              </a:spcAft>
              <a:buClr>
                <a:srgbClr val="888888"/>
              </a:buClr>
              <a:buSzPts val="1400"/>
              <a:buNone/>
              <a:defRPr sz="1400">
                <a:solidFill>
                  <a:srgbClr val="888888"/>
                </a:solidFill>
              </a:defRPr>
            </a:lvl9pPr>
          </a:lstStyle>
          <a:p/>
        </p:txBody>
      </p:sp>
      <p:sp>
        <p:nvSpPr>
          <p:cNvPr id="26" name="Google Shape;26;p4"/>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4"/>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8" name="Google Shape;28;p4"/>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ki İçerik" type="twoObj">
  <p:cSld name="TWO_OBJECTS">
    <p:spTree>
      <p:nvGrpSpPr>
        <p:cNvPr id="29" name="Shape 29"/>
        <p:cNvGrpSpPr/>
        <p:nvPr/>
      </p:nvGrpSpPr>
      <p:grpSpPr>
        <a:xfrm>
          <a:off x="0" y="0"/>
          <a:ext cx="0" cy="0"/>
          <a:chOff x="0" y="0"/>
          <a:chExt cx="0" cy="0"/>
        </a:xfrm>
      </p:grpSpPr>
      <p:sp>
        <p:nvSpPr>
          <p:cNvPr id="30" name="Google Shape;30;p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1" name="Google Shape;31;p5"/>
          <p:cNvSpPr txBox="1"/>
          <p:nvPr>
            <p:ph idx="1" type="body"/>
          </p:nvPr>
        </p:nvSpPr>
        <p:spPr>
          <a:xfrm>
            <a:off x="457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2" name="Google Shape;32;p5"/>
          <p:cNvSpPr txBox="1"/>
          <p:nvPr>
            <p:ph idx="2" type="body"/>
          </p:nvPr>
        </p:nvSpPr>
        <p:spPr>
          <a:xfrm>
            <a:off x="4648200" y="1600200"/>
            <a:ext cx="4038600" cy="4525963"/>
          </a:xfrm>
          <a:prstGeom prst="rect">
            <a:avLst/>
          </a:prstGeom>
          <a:noFill/>
          <a:ln>
            <a:noFill/>
          </a:ln>
        </p:spPr>
        <p:txBody>
          <a:bodyPr anchorCtr="0" anchor="t" bIns="45700" lIns="91425" spcFirstLastPara="1" rIns="91425" wrap="square" tIns="45700">
            <a:noAutofit/>
          </a:bodyPr>
          <a:lstStyle>
            <a:lvl1pPr indent="-406400" lvl="0" marL="457200" algn="l">
              <a:spcBef>
                <a:spcPts val="560"/>
              </a:spcBef>
              <a:spcAft>
                <a:spcPts val="0"/>
              </a:spcAft>
              <a:buClr>
                <a:schemeClr val="dk1"/>
              </a:buClr>
              <a:buSzPts val="2800"/>
              <a:buChar char="•"/>
              <a:defRPr sz="2800"/>
            </a:lvl1pPr>
            <a:lvl2pPr indent="-381000" lvl="1" marL="914400" algn="l">
              <a:spcBef>
                <a:spcPts val="480"/>
              </a:spcBef>
              <a:spcAft>
                <a:spcPts val="0"/>
              </a:spcAft>
              <a:buClr>
                <a:schemeClr val="dk1"/>
              </a:buClr>
              <a:buSzPts val="2400"/>
              <a:buChar char="–"/>
              <a:defRPr sz="2400"/>
            </a:lvl2pPr>
            <a:lvl3pPr indent="-355600" lvl="2" marL="1371600" algn="l">
              <a:spcBef>
                <a:spcPts val="400"/>
              </a:spcBef>
              <a:spcAft>
                <a:spcPts val="0"/>
              </a:spcAft>
              <a:buClr>
                <a:schemeClr val="dk1"/>
              </a:buClr>
              <a:buSzPts val="2000"/>
              <a:buChar char="•"/>
              <a:defRPr sz="2000"/>
            </a:lvl3pPr>
            <a:lvl4pPr indent="-342900" lvl="3" marL="1828800" algn="l">
              <a:spcBef>
                <a:spcPts val="360"/>
              </a:spcBef>
              <a:spcAft>
                <a:spcPts val="0"/>
              </a:spcAft>
              <a:buClr>
                <a:schemeClr val="dk1"/>
              </a:buClr>
              <a:buSzPts val="1800"/>
              <a:buChar char="–"/>
              <a:defRPr sz="1800"/>
            </a:lvl4pPr>
            <a:lvl5pPr indent="-342900" lvl="4" marL="2286000" algn="l">
              <a:spcBef>
                <a:spcPts val="360"/>
              </a:spcBef>
              <a:spcAft>
                <a:spcPts val="0"/>
              </a:spcAft>
              <a:buClr>
                <a:schemeClr val="dk1"/>
              </a:buClr>
              <a:buSzPts val="1800"/>
              <a:buChar char="»"/>
              <a:defRPr sz="1800"/>
            </a:lvl5pPr>
            <a:lvl6pPr indent="-342900" lvl="5" marL="2743200" algn="l">
              <a:spcBef>
                <a:spcPts val="360"/>
              </a:spcBef>
              <a:spcAft>
                <a:spcPts val="0"/>
              </a:spcAft>
              <a:buClr>
                <a:schemeClr val="dk1"/>
              </a:buClr>
              <a:buSzPts val="1800"/>
              <a:buChar char="•"/>
              <a:defRPr sz="1800"/>
            </a:lvl6pPr>
            <a:lvl7pPr indent="-342900" lvl="6" marL="3200400" algn="l">
              <a:spcBef>
                <a:spcPts val="360"/>
              </a:spcBef>
              <a:spcAft>
                <a:spcPts val="0"/>
              </a:spcAft>
              <a:buClr>
                <a:schemeClr val="dk1"/>
              </a:buClr>
              <a:buSzPts val="1800"/>
              <a:buChar char="•"/>
              <a:defRPr sz="1800"/>
            </a:lvl7pPr>
            <a:lvl8pPr indent="-342900" lvl="7" marL="3657600" algn="l">
              <a:spcBef>
                <a:spcPts val="360"/>
              </a:spcBef>
              <a:spcAft>
                <a:spcPts val="0"/>
              </a:spcAft>
              <a:buClr>
                <a:schemeClr val="dk1"/>
              </a:buClr>
              <a:buSzPts val="1800"/>
              <a:buChar char="•"/>
              <a:defRPr sz="1800"/>
            </a:lvl8pPr>
            <a:lvl9pPr indent="-342900" lvl="8" marL="4114800" algn="l">
              <a:spcBef>
                <a:spcPts val="360"/>
              </a:spcBef>
              <a:spcAft>
                <a:spcPts val="0"/>
              </a:spcAft>
              <a:buClr>
                <a:schemeClr val="dk1"/>
              </a:buClr>
              <a:buSzPts val="1800"/>
              <a:buChar char="•"/>
              <a:defRPr sz="1800"/>
            </a:lvl9pPr>
          </a:lstStyle>
          <a:p/>
        </p:txBody>
      </p:sp>
      <p:sp>
        <p:nvSpPr>
          <p:cNvPr id="33" name="Google Shape;33;p5"/>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4" name="Google Shape;34;p5"/>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5" name="Google Shape;35;p5"/>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Karşılaştırma" type="twoTxTwoObj">
  <p:cSld name="TWO_OBJECTS_WITH_TEXT">
    <p:spTree>
      <p:nvGrpSpPr>
        <p:cNvPr id="36" name="Shape 36"/>
        <p:cNvGrpSpPr/>
        <p:nvPr/>
      </p:nvGrpSpPr>
      <p:grpSpPr>
        <a:xfrm>
          <a:off x="0" y="0"/>
          <a:ext cx="0" cy="0"/>
          <a:chOff x="0" y="0"/>
          <a:chExt cx="0" cy="0"/>
        </a:xfrm>
      </p:grpSpPr>
      <p:sp>
        <p:nvSpPr>
          <p:cNvPr id="37" name="Google Shape;37;p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8" name="Google Shape;38;p6"/>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39" name="Google Shape;39;p6"/>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0" name="Google Shape;40;p6"/>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spcBef>
                <a:spcPts val="480"/>
              </a:spcBef>
              <a:spcAft>
                <a:spcPts val="0"/>
              </a:spcAft>
              <a:buClr>
                <a:schemeClr val="dk1"/>
              </a:buClr>
              <a:buSzPts val="2400"/>
              <a:buNone/>
              <a:defRPr b="1" sz="2400"/>
            </a:lvl1pPr>
            <a:lvl2pPr indent="-228600" lvl="1" marL="914400" algn="l">
              <a:spcBef>
                <a:spcPts val="400"/>
              </a:spcBef>
              <a:spcAft>
                <a:spcPts val="0"/>
              </a:spcAft>
              <a:buClr>
                <a:schemeClr val="dk1"/>
              </a:buClr>
              <a:buSzPts val="2000"/>
              <a:buNone/>
              <a:defRPr b="1" sz="2000"/>
            </a:lvl2pPr>
            <a:lvl3pPr indent="-228600" lvl="2" marL="1371600" algn="l">
              <a:spcBef>
                <a:spcPts val="360"/>
              </a:spcBef>
              <a:spcAft>
                <a:spcPts val="0"/>
              </a:spcAft>
              <a:buClr>
                <a:schemeClr val="dk1"/>
              </a:buClr>
              <a:buSzPts val="1800"/>
              <a:buNone/>
              <a:defRPr b="1" sz="1800"/>
            </a:lvl3pPr>
            <a:lvl4pPr indent="-228600" lvl="3" marL="1828800" algn="l">
              <a:spcBef>
                <a:spcPts val="320"/>
              </a:spcBef>
              <a:spcAft>
                <a:spcPts val="0"/>
              </a:spcAft>
              <a:buClr>
                <a:schemeClr val="dk1"/>
              </a:buClr>
              <a:buSzPts val="1600"/>
              <a:buNone/>
              <a:defRPr b="1" sz="1600"/>
            </a:lvl4pPr>
            <a:lvl5pPr indent="-228600" lvl="4" marL="2286000" algn="l">
              <a:spcBef>
                <a:spcPts val="320"/>
              </a:spcBef>
              <a:spcAft>
                <a:spcPts val="0"/>
              </a:spcAft>
              <a:buClr>
                <a:schemeClr val="dk1"/>
              </a:buClr>
              <a:buSzPts val="1600"/>
              <a:buNone/>
              <a:defRPr b="1" sz="1600"/>
            </a:lvl5pPr>
            <a:lvl6pPr indent="-228600" lvl="5" marL="2743200" algn="l">
              <a:spcBef>
                <a:spcPts val="320"/>
              </a:spcBef>
              <a:spcAft>
                <a:spcPts val="0"/>
              </a:spcAft>
              <a:buClr>
                <a:schemeClr val="dk1"/>
              </a:buClr>
              <a:buSzPts val="1600"/>
              <a:buNone/>
              <a:defRPr b="1" sz="1600"/>
            </a:lvl6pPr>
            <a:lvl7pPr indent="-228600" lvl="6" marL="3200400" algn="l">
              <a:spcBef>
                <a:spcPts val="320"/>
              </a:spcBef>
              <a:spcAft>
                <a:spcPts val="0"/>
              </a:spcAft>
              <a:buClr>
                <a:schemeClr val="dk1"/>
              </a:buClr>
              <a:buSzPts val="1600"/>
              <a:buNone/>
              <a:defRPr b="1" sz="1600"/>
            </a:lvl7pPr>
            <a:lvl8pPr indent="-228600" lvl="7" marL="3657600" algn="l">
              <a:spcBef>
                <a:spcPts val="320"/>
              </a:spcBef>
              <a:spcAft>
                <a:spcPts val="0"/>
              </a:spcAft>
              <a:buClr>
                <a:schemeClr val="dk1"/>
              </a:buClr>
              <a:buSzPts val="1600"/>
              <a:buNone/>
              <a:defRPr b="1" sz="1600"/>
            </a:lvl8pPr>
            <a:lvl9pPr indent="-228600" lvl="8" marL="4114800" algn="l">
              <a:spcBef>
                <a:spcPts val="320"/>
              </a:spcBef>
              <a:spcAft>
                <a:spcPts val="0"/>
              </a:spcAft>
              <a:buClr>
                <a:schemeClr val="dk1"/>
              </a:buClr>
              <a:buSzPts val="1600"/>
              <a:buNone/>
              <a:defRPr b="1" sz="1600"/>
            </a:lvl9pPr>
          </a:lstStyle>
          <a:p/>
        </p:txBody>
      </p:sp>
      <p:sp>
        <p:nvSpPr>
          <p:cNvPr id="41" name="Google Shape;41;p6"/>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81000" lvl="0" marL="457200" algn="l">
              <a:spcBef>
                <a:spcPts val="480"/>
              </a:spcBef>
              <a:spcAft>
                <a:spcPts val="0"/>
              </a:spcAft>
              <a:buClr>
                <a:schemeClr val="dk1"/>
              </a:buClr>
              <a:buSzPts val="2400"/>
              <a:buChar char="•"/>
              <a:defRPr sz="2400"/>
            </a:lvl1pPr>
            <a:lvl2pPr indent="-355600" lvl="1" marL="914400" algn="l">
              <a:spcBef>
                <a:spcPts val="400"/>
              </a:spcBef>
              <a:spcAft>
                <a:spcPts val="0"/>
              </a:spcAft>
              <a:buClr>
                <a:schemeClr val="dk1"/>
              </a:buClr>
              <a:buSzPts val="2000"/>
              <a:buChar char="–"/>
              <a:defRPr sz="2000"/>
            </a:lvl2pPr>
            <a:lvl3pPr indent="-342900" lvl="2" marL="1371600" algn="l">
              <a:spcBef>
                <a:spcPts val="360"/>
              </a:spcBef>
              <a:spcAft>
                <a:spcPts val="0"/>
              </a:spcAft>
              <a:buClr>
                <a:schemeClr val="dk1"/>
              </a:buClr>
              <a:buSzPts val="1800"/>
              <a:buChar char="•"/>
              <a:defRPr sz="1800"/>
            </a:lvl3pPr>
            <a:lvl4pPr indent="-330200" lvl="3" marL="1828800" algn="l">
              <a:spcBef>
                <a:spcPts val="320"/>
              </a:spcBef>
              <a:spcAft>
                <a:spcPts val="0"/>
              </a:spcAft>
              <a:buClr>
                <a:schemeClr val="dk1"/>
              </a:buClr>
              <a:buSzPts val="1600"/>
              <a:buChar char="–"/>
              <a:defRPr sz="1600"/>
            </a:lvl4pPr>
            <a:lvl5pPr indent="-330200" lvl="4" marL="2286000" algn="l">
              <a:spcBef>
                <a:spcPts val="320"/>
              </a:spcBef>
              <a:spcAft>
                <a:spcPts val="0"/>
              </a:spcAft>
              <a:buClr>
                <a:schemeClr val="dk1"/>
              </a:buClr>
              <a:buSzPts val="1600"/>
              <a:buChar char="»"/>
              <a:defRPr sz="1600"/>
            </a:lvl5pPr>
            <a:lvl6pPr indent="-330200" lvl="5" marL="2743200" algn="l">
              <a:spcBef>
                <a:spcPts val="320"/>
              </a:spcBef>
              <a:spcAft>
                <a:spcPts val="0"/>
              </a:spcAft>
              <a:buClr>
                <a:schemeClr val="dk1"/>
              </a:buClr>
              <a:buSzPts val="1600"/>
              <a:buChar char="•"/>
              <a:defRPr sz="1600"/>
            </a:lvl6pPr>
            <a:lvl7pPr indent="-330200" lvl="6" marL="3200400" algn="l">
              <a:spcBef>
                <a:spcPts val="320"/>
              </a:spcBef>
              <a:spcAft>
                <a:spcPts val="0"/>
              </a:spcAft>
              <a:buClr>
                <a:schemeClr val="dk1"/>
              </a:buClr>
              <a:buSzPts val="1600"/>
              <a:buChar char="•"/>
              <a:defRPr sz="1600"/>
            </a:lvl7pPr>
            <a:lvl8pPr indent="-330200" lvl="7" marL="3657600" algn="l">
              <a:spcBef>
                <a:spcPts val="320"/>
              </a:spcBef>
              <a:spcAft>
                <a:spcPts val="0"/>
              </a:spcAft>
              <a:buClr>
                <a:schemeClr val="dk1"/>
              </a:buClr>
              <a:buSzPts val="1600"/>
              <a:buChar char="•"/>
              <a:defRPr sz="1600"/>
            </a:lvl8pPr>
            <a:lvl9pPr indent="-330200" lvl="8" marL="4114800" algn="l">
              <a:spcBef>
                <a:spcPts val="320"/>
              </a:spcBef>
              <a:spcAft>
                <a:spcPts val="0"/>
              </a:spcAft>
              <a:buClr>
                <a:schemeClr val="dk1"/>
              </a:buClr>
              <a:buSzPts val="1600"/>
              <a:buChar char="•"/>
              <a:defRPr sz="1600"/>
            </a:lvl9pPr>
          </a:lstStyle>
          <a:p/>
        </p:txBody>
      </p:sp>
      <p:sp>
        <p:nvSpPr>
          <p:cNvPr id="42" name="Google Shape;42;p6"/>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6"/>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4" name="Google Shape;44;p6"/>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Yalnızca Başlık" type="titleOnly">
  <p:cSld name="TITLE_ONLY">
    <p:spTree>
      <p:nvGrpSpPr>
        <p:cNvPr id="45" name="Shape 45"/>
        <p:cNvGrpSpPr/>
        <p:nvPr/>
      </p:nvGrpSpPr>
      <p:grpSpPr>
        <a:xfrm>
          <a:off x="0" y="0"/>
          <a:ext cx="0" cy="0"/>
          <a:chOff x="0" y="0"/>
          <a:chExt cx="0" cy="0"/>
        </a:xfrm>
      </p:grpSpPr>
      <p:sp>
        <p:nvSpPr>
          <p:cNvPr id="46" name="Google Shape;46;p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7" name="Google Shape;47;p7"/>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7"/>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7"/>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oş" type="blank">
  <p:cSld name="BLANK">
    <p:spTree>
      <p:nvGrpSpPr>
        <p:cNvPr id="50" name="Shape 50"/>
        <p:cNvGrpSpPr/>
        <p:nvPr/>
      </p:nvGrpSpPr>
      <p:grpSpPr>
        <a:xfrm>
          <a:off x="0" y="0"/>
          <a:ext cx="0" cy="0"/>
          <a:chOff x="0" y="0"/>
          <a:chExt cx="0" cy="0"/>
        </a:xfrm>
      </p:grpSpPr>
      <p:sp>
        <p:nvSpPr>
          <p:cNvPr id="51" name="Google Shape;51;p8"/>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8"/>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8"/>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şlıklı İçerik" type="objTx">
  <p:cSld name="OBJECT_WITH_CAPTION_TEXT">
    <p:spTree>
      <p:nvGrpSpPr>
        <p:cNvPr id="54" name="Shape 54"/>
        <p:cNvGrpSpPr/>
        <p:nvPr/>
      </p:nvGrpSpPr>
      <p:grpSpPr>
        <a:xfrm>
          <a:off x="0" y="0"/>
          <a:ext cx="0" cy="0"/>
          <a:chOff x="0" y="0"/>
          <a:chExt cx="0" cy="0"/>
        </a:xfrm>
      </p:grpSpPr>
      <p:sp>
        <p:nvSpPr>
          <p:cNvPr id="55" name="Google Shape;55;p9"/>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9"/>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431800" lvl="0" marL="457200" algn="l">
              <a:spcBef>
                <a:spcPts val="640"/>
              </a:spcBef>
              <a:spcAft>
                <a:spcPts val="0"/>
              </a:spcAft>
              <a:buClr>
                <a:schemeClr val="dk1"/>
              </a:buClr>
              <a:buSzPts val="3200"/>
              <a:buChar char="•"/>
              <a:defRPr sz="3200"/>
            </a:lvl1pPr>
            <a:lvl2pPr indent="-406400" lvl="1" marL="914400" algn="l">
              <a:spcBef>
                <a:spcPts val="560"/>
              </a:spcBef>
              <a:spcAft>
                <a:spcPts val="0"/>
              </a:spcAft>
              <a:buClr>
                <a:schemeClr val="dk1"/>
              </a:buClr>
              <a:buSzPts val="2800"/>
              <a:buChar char="–"/>
              <a:defRPr sz="2800"/>
            </a:lvl2pPr>
            <a:lvl3pPr indent="-381000" lvl="2" marL="1371600" algn="l">
              <a:spcBef>
                <a:spcPts val="480"/>
              </a:spcBef>
              <a:spcAft>
                <a:spcPts val="0"/>
              </a:spcAft>
              <a:buClr>
                <a:schemeClr val="dk1"/>
              </a:buClr>
              <a:buSzPts val="2400"/>
              <a:buChar char="•"/>
              <a:defRPr sz="2400"/>
            </a:lvl3pPr>
            <a:lvl4pPr indent="-355600" lvl="3" marL="1828800" algn="l">
              <a:spcBef>
                <a:spcPts val="400"/>
              </a:spcBef>
              <a:spcAft>
                <a:spcPts val="0"/>
              </a:spcAft>
              <a:buClr>
                <a:schemeClr val="dk1"/>
              </a:buClr>
              <a:buSzPts val="2000"/>
              <a:buChar char="–"/>
              <a:defRPr sz="2000"/>
            </a:lvl4pPr>
            <a:lvl5pPr indent="-355600" lvl="4" marL="2286000" algn="l">
              <a:spcBef>
                <a:spcPts val="400"/>
              </a:spcBef>
              <a:spcAft>
                <a:spcPts val="0"/>
              </a:spcAft>
              <a:buClr>
                <a:schemeClr val="dk1"/>
              </a:buClr>
              <a:buSzPts val="2000"/>
              <a:buChar char="»"/>
              <a:defRPr sz="2000"/>
            </a:lvl5pPr>
            <a:lvl6pPr indent="-355600" lvl="5" marL="2743200" algn="l">
              <a:spcBef>
                <a:spcPts val="400"/>
              </a:spcBef>
              <a:spcAft>
                <a:spcPts val="0"/>
              </a:spcAft>
              <a:buClr>
                <a:schemeClr val="dk1"/>
              </a:buClr>
              <a:buSzPts val="2000"/>
              <a:buChar char="•"/>
              <a:defRPr sz="2000"/>
            </a:lvl6pPr>
            <a:lvl7pPr indent="-355600" lvl="6" marL="3200400" algn="l">
              <a:spcBef>
                <a:spcPts val="400"/>
              </a:spcBef>
              <a:spcAft>
                <a:spcPts val="0"/>
              </a:spcAft>
              <a:buClr>
                <a:schemeClr val="dk1"/>
              </a:buClr>
              <a:buSzPts val="2000"/>
              <a:buChar char="•"/>
              <a:defRPr sz="2000"/>
            </a:lvl7pPr>
            <a:lvl8pPr indent="-355600" lvl="7" marL="3657600" algn="l">
              <a:spcBef>
                <a:spcPts val="400"/>
              </a:spcBef>
              <a:spcAft>
                <a:spcPts val="0"/>
              </a:spcAft>
              <a:buClr>
                <a:schemeClr val="dk1"/>
              </a:buClr>
              <a:buSzPts val="2000"/>
              <a:buChar char="•"/>
              <a:defRPr sz="2000"/>
            </a:lvl8pPr>
            <a:lvl9pPr indent="-355600" lvl="8" marL="4114800" algn="l">
              <a:spcBef>
                <a:spcPts val="400"/>
              </a:spcBef>
              <a:spcAft>
                <a:spcPts val="0"/>
              </a:spcAft>
              <a:buClr>
                <a:schemeClr val="dk1"/>
              </a:buClr>
              <a:buSzPts val="2000"/>
              <a:buChar char="•"/>
              <a:defRPr sz="2000"/>
            </a:lvl9pPr>
          </a:lstStyle>
          <a:p/>
        </p:txBody>
      </p:sp>
      <p:sp>
        <p:nvSpPr>
          <p:cNvPr id="57" name="Google Shape;57;p9"/>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58" name="Google Shape;58;p9"/>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9"/>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9"/>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aşlıklı Resim" type="picTx">
  <p:cSld name="PICTURE_WITH_CAPTION_TEXT">
    <p:spTree>
      <p:nvGrpSpPr>
        <p:cNvPr id="61" name="Shape 61"/>
        <p:cNvGrpSpPr/>
        <p:nvPr/>
      </p:nvGrpSpPr>
      <p:grpSpPr>
        <a:xfrm>
          <a:off x="0" y="0"/>
          <a:ext cx="0" cy="0"/>
          <a:chOff x="0" y="0"/>
          <a:chExt cx="0" cy="0"/>
        </a:xfrm>
      </p:grpSpPr>
      <p:sp>
        <p:nvSpPr>
          <p:cNvPr id="62" name="Google Shape;62;p10"/>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spcBef>
                <a:spcPts val="0"/>
              </a:spcBef>
              <a:spcAft>
                <a:spcPts val="0"/>
              </a:spcAft>
              <a:buClr>
                <a:schemeClr val="dk1"/>
              </a:buClr>
              <a:buSzPts val="2000"/>
              <a:buFont typeface="Calibri"/>
              <a:buNone/>
              <a:defRPr b="1" sz="2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Autofit/>
          </a:bodyPr>
          <a:lstStyle>
            <a:lvl1pPr lvl="0" marR="0" rtl="0" algn="l">
              <a:spcBef>
                <a:spcPts val="64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spcBef>
                <a:spcPts val="56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spcBef>
                <a:spcPts val="48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spcBef>
                <a:spcPts val="4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4" name="Google Shape;64;p10"/>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spcBef>
                <a:spcPts val="280"/>
              </a:spcBef>
              <a:spcAft>
                <a:spcPts val="0"/>
              </a:spcAft>
              <a:buClr>
                <a:schemeClr val="dk1"/>
              </a:buClr>
              <a:buSzPts val="1400"/>
              <a:buNone/>
              <a:defRPr sz="1400"/>
            </a:lvl1pPr>
            <a:lvl2pPr indent="-228600" lvl="1" marL="914400" algn="l">
              <a:spcBef>
                <a:spcPts val="240"/>
              </a:spcBef>
              <a:spcAft>
                <a:spcPts val="0"/>
              </a:spcAft>
              <a:buClr>
                <a:schemeClr val="dk1"/>
              </a:buClr>
              <a:buSzPts val="1200"/>
              <a:buNone/>
              <a:defRPr sz="1200"/>
            </a:lvl2pPr>
            <a:lvl3pPr indent="-228600" lvl="2" marL="1371600" algn="l">
              <a:spcBef>
                <a:spcPts val="200"/>
              </a:spcBef>
              <a:spcAft>
                <a:spcPts val="0"/>
              </a:spcAft>
              <a:buClr>
                <a:schemeClr val="dk1"/>
              </a:buClr>
              <a:buSzPts val="1000"/>
              <a:buNone/>
              <a:defRPr sz="1000"/>
            </a:lvl3pPr>
            <a:lvl4pPr indent="-228600" lvl="3" marL="1828800" algn="l">
              <a:spcBef>
                <a:spcPts val="180"/>
              </a:spcBef>
              <a:spcAft>
                <a:spcPts val="0"/>
              </a:spcAft>
              <a:buClr>
                <a:schemeClr val="dk1"/>
              </a:buClr>
              <a:buSzPts val="900"/>
              <a:buNone/>
              <a:defRPr sz="900"/>
            </a:lvl4pPr>
            <a:lvl5pPr indent="-228600" lvl="4" marL="2286000" algn="l">
              <a:spcBef>
                <a:spcPts val="180"/>
              </a:spcBef>
              <a:spcAft>
                <a:spcPts val="0"/>
              </a:spcAft>
              <a:buClr>
                <a:schemeClr val="dk1"/>
              </a:buClr>
              <a:buSzPts val="900"/>
              <a:buNone/>
              <a:defRPr sz="900"/>
            </a:lvl5pPr>
            <a:lvl6pPr indent="-228600" lvl="5" marL="2743200" algn="l">
              <a:spcBef>
                <a:spcPts val="180"/>
              </a:spcBef>
              <a:spcAft>
                <a:spcPts val="0"/>
              </a:spcAft>
              <a:buClr>
                <a:schemeClr val="dk1"/>
              </a:buClr>
              <a:buSzPts val="900"/>
              <a:buNone/>
              <a:defRPr sz="900"/>
            </a:lvl6pPr>
            <a:lvl7pPr indent="-228600" lvl="6" marL="3200400" algn="l">
              <a:spcBef>
                <a:spcPts val="180"/>
              </a:spcBef>
              <a:spcAft>
                <a:spcPts val="0"/>
              </a:spcAft>
              <a:buClr>
                <a:schemeClr val="dk1"/>
              </a:buClr>
              <a:buSzPts val="900"/>
              <a:buNone/>
              <a:defRPr sz="900"/>
            </a:lvl7pPr>
            <a:lvl8pPr indent="-228600" lvl="7" marL="3657600" algn="l">
              <a:spcBef>
                <a:spcPts val="180"/>
              </a:spcBef>
              <a:spcAft>
                <a:spcPts val="0"/>
              </a:spcAft>
              <a:buClr>
                <a:schemeClr val="dk1"/>
              </a:buClr>
              <a:buSzPts val="900"/>
              <a:buNone/>
              <a:defRPr sz="900"/>
            </a:lvl8pPr>
            <a:lvl9pPr indent="-228600" lvl="8" marL="4114800" algn="l">
              <a:spcBef>
                <a:spcPts val="180"/>
              </a:spcBef>
              <a:spcAft>
                <a:spcPts val="0"/>
              </a:spcAft>
              <a:buClr>
                <a:schemeClr val="dk1"/>
              </a:buClr>
              <a:buSzPts val="900"/>
              <a:buNone/>
              <a:defRPr sz="900"/>
            </a:lvl9pPr>
          </a:lstStyle>
          <a:p/>
        </p:txBody>
      </p:sp>
      <p:sp>
        <p:nvSpPr>
          <p:cNvPr id="65" name="Google Shape;65;p10"/>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1"/>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lvl1pPr indent="-431800" lvl="0" marL="457200" marR="0" rtl="0" algn="l">
              <a:spcBef>
                <a:spcPts val="640"/>
              </a:spcBef>
              <a:spcAft>
                <a:spcPts val="0"/>
              </a:spcAft>
              <a:buClr>
                <a:schemeClr val="dk1"/>
              </a:buClr>
              <a:buSzPts val="3200"/>
              <a:buFont typeface="Arial"/>
              <a:buChar char="•"/>
              <a:defRPr b="0" i="0" sz="3200" u="none" cap="none" strike="noStrike">
                <a:solidFill>
                  <a:schemeClr val="dk1"/>
                </a:solidFill>
                <a:latin typeface="Calibri"/>
                <a:ea typeface="Calibri"/>
                <a:cs typeface="Calibri"/>
                <a:sym typeface="Calibri"/>
              </a:defRPr>
            </a:lvl1pPr>
            <a:lvl2pPr indent="-406400" lvl="1" marL="914400" marR="0" rtl="0" algn="l">
              <a:spcBef>
                <a:spcPts val="56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2pPr>
            <a:lvl3pPr indent="-381000" lvl="2" marL="1371600" marR="0" rtl="0" algn="l">
              <a:spcBef>
                <a:spcPts val="48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3pPr>
            <a:lvl4pPr indent="-355600" lvl="3" marL="1828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4pPr>
            <a:lvl5pPr indent="-355600" lvl="4" marL="22860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5pPr>
            <a:lvl6pPr indent="-355600" lvl="5" marL="27432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6pPr>
            <a:lvl7pPr indent="-355600" lvl="6" marL="32004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7pPr>
            <a:lvl8pPr indent="-355600" lvl="7" marL="36576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8pPr>
            <a:lvl9pPr indent="-355600" lvl="8" marL="4114800" marR="0" rtl="0" algn="l">
              <a:spcBef>
                <a:spcPts val="4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9pPr>
          </a:lstStyle>
          <a:p/>
        </p:txBody>
      </p:sp>
      <p:sp>
        <p:nvSpPr>
          <p:cNvPr id="8" name="Google Shape;8;p1"/>
          <p:cNvSpPr txBox="1"/>
          <p:nvPr>
            <p:ph idx="10" type="dt"/>
          </p:nvPr>
        </p:nvSpPr>
        <p:spPr>
          <a:xfrm>
            <a:off x="457200" y="6356350"/>
            <a:ext cx="21336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1"/>
          <p:cNvSpPr txBox="1"/>
          <p:nvPr>
            <p:ph idx="11" type="ftr"/>
          </p:nvPr>
        </p:nvSpPr>
        <p:spPr>
          <a:xfrm>
            <a:off x="3124200" y="6356350"/>
            <a:ext cx="28956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1"/>
          <p:cNvSpPr txBox="1"/>
          <p:nvPr>
            <p:ph idx="12" type="sldNum"/>
          </p:nvPr>
        </p:nvSpPr>
        <p:spPr>
          <a:xfrm>
            <a:off x="6553200" y="6356350"/>
            <a:ext cx="21336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3.png"/><Relationship Id="rId4" Type="http://schemas.openxmlformats.org/officeDocument/2006/relationships/image" Target="../media/image1.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 Id="rId3" Type="http://schemas.openxmlformats.org/officeDocument/2006/relationships/image" Target="../media/image5.jp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hyperlink" Target="https://docs.google.com/forms/d/e/1FAIpQLSfxwxQAg9bUnvPxHdOmojbZeEzI1kC5T--U6u70e_UFRMcIjw/viewform?vc=0&amp;c=0&amp;w=1&amp;flr=0"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4.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 name="Shape 83"/>
        <p:cNvGrpSpPr/>
        <p:nvPr/>
      </p:nvGrpSpPr>
      <p:grpSpPr>
        <a:xfrm>
          <a:off x="0" y="0"/>
          <a:ext cx="0" cy="0"/>
          <a:chOff x="0" y="0"/>
          <a:chExt cx="0" cy="0"/>
        </a:xfrm>
      </p:grpSpPr>
      <p:sp>
        <p:nvSpPr>
          <p:cNvPr id="84" name="Google Shape;84;p13"/>
          <p:cNvSpPr txBox="1"/>
          <p:nvPr>
            <p:ph type="ctrTitle"/>
          </p:nvPr>
        </p:nvSpPr>
        <p:spPr>
          <a:xfrm>
            <a:off x="467544" y="548680"/>
            <a:ext cx="7848872" cy="2664296"/>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3000"/>
              <a:buFont typeface="Arial Black"/>
              <a:buNone/>
            </a:pPr>
            <a:r>
              <a:rPr lang="en-US" sz="3000">
                <a:latin typeface="Arial Black"/>
                <a:ea typeface="Arial Black"/>
                <a:cs typeface="Arial Black"/>
                <a:sym typeface="Arial Black"/>
              </a:rPr>
              <a:t>TEHLİKELİ MADDELERİN KARAYOLUYLA ULUSLARARASI TAŞIMACILIĞINA İLİŞKİN AVRUPA ANLAŞMASI (ADR) TEHLİKELİ MADDE BİLİNÇLENDİRME EĞİTİMİ</a:t>
            </a:r>
            <a:endParaRPr/>
          </a:p>
        </p:txBody>
      </p:sp>
      <p:sp>
        <p:nvSpPr>
          <p:cNvPr id="85" name="Google Shape;85;p13"/>
          <p:cNvSpPr txBox="1"/>
          <p:nvPr>
            <p:ph idx="1" type="subTitle"/>
          </p:nvPr>
        </p:nvSpPr>
        <p:spPr>
          <a:xfrm>
            <a:off x="251520" y="3068960"/>
            <a:ext cx="8496944" cy="3327086"/>
          </a:xfrm>
          <a:prstGeom prst="rect">
            <a:avLst/>
          </a:prstGeom>
          <a:noFill/>
          <a:ln>
            <a:noFill/>
          </a:ln>
        </p:spPr>
        <p:txBody>
          <a:bodyPr anchorCtr="0" anchor="t" bIns="45700" lIns="91425" spcFirstLastPara="1" rIns="91425" wrap="square" tIns="45700">
            <a:noAutofit/>
          </a:bodyPr>
          <a:lstStyle/>
          <a:p>
            <a:pPr indent="0" lvl="0" marL="0" rtl="0" algn="ctr">
              <a:spcBef>
                <a:spcPts val="0"/>
              </a:spcBef>
              <a:spcAft>
                <a:spcPts val="0"/>
              </a:spcAft>
              <a:buClr>
                <a:srgbClr val="0070C0"/>
              </a:buClr>
              <a:buSzPts val="6600"/>
              <a:buNone/>
            </a:pPr>
            <a:r>
              <a:rPr b="1" lang="en-US" sz="6600">
                <a:solidFill>
                  <a:srgbClr val="0070C0"/>
                </a:solidFill>
              </a:rPr>
              <a:t>UN 1072 </a:t>
            </a:r>
            <a:endParaRPr/>
          </a:p>
          <a:p>
            <a:pPr indent="0" lvl="0" marL="0" rtl="0" algn="ctr">
              <a:spcBef>
                <a:spcPts val="1320"/>
              </a:spcBef>
              <a:spcAft>
                <a:spcPts val="0"/>
              </a:spcAft>
              <a:buClr>
                <a:srgbClr val="0070C0"/>
              </a:buClr>
              <a:buSzPts val="6600"/>
              <a:buNone/>
            </a:pPr>
            <a:r>
              <a:rPr b="1" lang="en-US" sz="6600">
                <a:solidFill>
                  <a:srgbClr val="0070C0"/>
                </a:solidFill>
              </a:rPr>
              <a:t>OKSİJEN, SIKIŞTIRILMIŞ</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6" name="Shape 136"/>
        <p:cNvGrpSpPr/>
        <p:nvPr/>
      </p:nvGrpSpPr>
      <p:grpSpPr>
        <a:xfrm>
          <a:off x="0" y="0"/>
          <a:ext cx="0" cy="0"/>
          <a:chOff x="0" y="0"/>
          <a:chExt cx="0" cy="0"/>
        </a:xfrm>
      </p:grpSpPr>
      <p:sp>
        <p:nvSpPr>
          <p:cNvPr id="137" name="Google Shape;137;p22"/>
          <p:cNvSpPr txBox="1"/>
          <p:nvPr>
            <p:ph idx="1" type="body"/>
          </p:nvPr>
        </p:nvSpPr>
        <p:spPr>
          <a:xfrm>
            <a:off x="457200" y="214290"/>
            <a:ext cx="8229600" cy="6357982"/>
          </a:xfrm>
          <a:prstGeom prst="rect">
            <a:avLst/>
          </a:prstGeom>
          <a:solidFill>
            <a:srgbClr val="DAEEF3"/>
          </a:solid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Clr>
                <a:schemeClr val="dk1"/>
              </a:buClr>
              <a:buSzPts val="2960"/>
              <a:buChar char="•"/>
            </a:pPr>
            <a:r>
              <a:rPr lang="en-US" sz="2960"/>
              <a:t>Taşımadan önce tüplerin valf koruyucu başlıklarının tam olarak takıldığından emin olunmalıdır. Koruyucu vana başlıkları olmayan tüpler yüklenmeyecektir.</a:t>
            </a:r>
            <a:endParaRPr/>
          </a:p>
          <a:p>
            <a:pPr indent="-342900" lvl="0" marL="342900" rtl="0" algn="l">
              <a:lnSpc>
                <a:spcPct val="90000"/>
              </a:lnSpc>
              <a:spcBef>
                <a:spcPts val="592"/>
              </a:spcBef>
              <a:spcAft>
                <a:spcPts val="0"/>
              </a:spcAft>
              <a:buClr>
                <a:schemeClr val="dk1"/>
              </a:buClr>
              <a:buSzPts val="2960"/>
              <a:buChar char="•"/>
            </a:pPr>
            <a:r>
              <a:rPr lang="en-US" sz="2960"/>
              <a:t>Yanıcı gaz tüpleriyle zehirli gaz tüpleri beraber taşınmayacaktır. </a:t>
            </a:r>
            <a:endParaRPr/>
          </a:p>
          <a:p>
            <a:pPr indent="-342900" lvl="0" marL="342900" rtl="0" algn="l">
              <a:lnSpc>
                <a:spcPct val="90000"/>
              </a:lnSpc>
              <a:spcBef>
                <a:spcPts val="592"/>
              </a:spcBef>
              <a:spcAft>
                <a:spcPts val="0"/>
              </a:spcAft>
              <a:buClr>
                <a:schemeClr val="dk1"/>
              </a:buClr>
              <a:buSzPts val="2960"/>
              <a:buChar char="•"/>
            </a:pPr>
            <a:r>
              <a:rPr lang="en-US" sz="2960"/>
              <a:t>Tüpü kesinlikle düşürmemeli ve düşerken yakalamaya çalışılmamalıdır.</a:t>
            </a:r>
            <a:endParaRPr/>
          </a:p>
          <a:p>
            <a:pPr indent="-342900" lvl="0" marL="342900" rtl="0" algn="l">
              <a:lnSpc>
                <a:spcPct val="90000"/>
              </a:lnSpc>
              <a:spcBef>
                <a:spcPts val="592"/>
              </a:spcBef>
              <a:spcAft>
                <a:spcPts val="0"/>
              </a:spcAft>
              <a:buClr>
                <a:schemeClr val="dk1"/>
              </a:buClr>
              <a:buSzPts val="2960"/>
              <a:buChar char="•"/>
            </a:pPr>
            <a:r>
              <a:rPr lang="en-US" sz="2960"/>
              <a:t>Tüpler, zemin üzerinde yuvarlanarak bir yerden bir yere kesinlikle götürülmeyecektir veya destek amaçlı kullanılmayacaktır.</a:t>
            </a:r>
            <a:endParaRPr/>
          </a:p>
          <a:p>
            <a:pPr indent="-342900" lvl="0" marL="342900" rtl="0" algn="l">
              <a:lnSpc>
                <a:spcPct val="90000"/>
              </a:lnSpc>
              <a:spcBef>
                <a:spcPts val="592"/>
              </a:spcBef>
              <a:spcAft>
                <a:spcPts val="0"/>
              </a:spcAft>
              <a:buClr>
                <a:schemeClr val="dk1"/>
              </a:buClr>
              <a:buSzPts val="2960"/>
              <a:buChar char="•"/>
            </a:pPr>
            <a:r>
              <a:rPr lang="en-US" sz="2960"/>
              <a:t>Tüpler, başlık, vana veya koruyucularından tutularak kaldırmayacaktır.</a:t>
            </a:r>
            <a:endParaRPr/>
          </a:p>
          <a:p>
            <a:pPr indent="0" lvl="0" marL="0" rtl="0" algn="l">
              <a:lnSpc>
                <a:spcPct val="90000"/>
              </a:lnSpc>
              <a:spcBef>
                <a:spcPts val="592"/>
              </a:spcBef>
              <a:spcAft>
                <a:spcPts val="0"/>
              </a:spcAft>
              <a:buClr>
                <a:schemeClr val="dk1"/>
              </a:buClr>
              <a:buSzPts val="2960"/>
              <a:buNone/>
            </a:pPr>
            <a:r>
              <a:t/>
            </a:r>
            <a:endParaRPr sz="296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23"/>
          <p:cNvSpPr txBox="1"/>
          <p:nvPr>
            <p:ph idx="1" type="body"/>
          </p:nvPr>
        </p:nvSpPr>
        <p:spPr>
          <a:xfrm>
            <a:off x="457200" y="285728"/>
            <a:ext cx="8229600" cy="5840435"/>
          </a:xfrm>
          <a:prstGeom prst="rect">
            <a:avLst/>
          </a:prstGeom>
          <a:solidFill>
            <a:srgbClr val="DAEEF3"/>
          </a:solid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Clr>
                <a:schemeClr val="dk1"/>
              </a:buClr>
              <a:buSzPts val="3200"/>
              <a:buChar char="•"/>
            </a:pPr>
            <a:r>
              <a:rPr lang="en-US"/>
              <a:t>Tüpler, atılmayacak veya darbeye maruz kalmayacaktır. Tüplere vurulması ve darbe alması KESİNLİKLE önlenmelidir. Darbe görmüş tüpler yüklenmeyecektir.</a:t>
            </a:r>
            <a:endParaRPr/>
          </a:p>
          <a:p>
            <a:pPr indent="-342900" lvl="0" marL="342900" rtl="0" algn="l">
              <a:lnSpc>
                <a:spcPct val="90000"/>
              </a:lnSpc>
              <a:spcBef>
                <a:spcPts val="640"/>
              </a:spcBef>
              <a:spcAft>
                <a:spcPts val="0"/>
              </a:spcAft>
              <a:buClr>
                <a:schemeClr val="dk1"/>
              </a:buClr>
              <a:buSzPts val="3200"/>
              <a:buChar char="•"/>
            </a:pPr>
            <a:r>
              <a:rPr lang="en-US"/>
              <a:t>Tüplerle çalışmalarda eldiven, koruyucu ayakkabı, gözlük vb. uygun KKD (Kişisel Koruyucu Donanımları) kullanılmalıdır.</a:t>
            </a:r>
            <a:endParaRPr/>
          </a:p>
          <a:p>
            <a:pPr indent="-342900" lvl="0" marL="342900" rtl="0" algn="l">
              <a:lnSpc>
                <a:spcPct val="90000"/>
              </a:lnSpc>
              <a:spcBef>
                <a:spcPts val="640"/>
              </a:spcBef>
              <a:spcAft>
                <a:spcPts val="0"/>
              </a:spcAft>
              <a:buClr>
                <a:schemeClr val="dk1"/>
              </a:buClr>
              <a:buSzPts val="3200"/>
              <a:buChar char="•"/>
            </a:pPr>
            <a:r>
              <a:rPr lang="en-US"/>
              <a:t>Tüplerde sızıntı şüphesi olduğu durumlarda araç durdurulup problemi tespit edilerek üreticiyle bağlantı kurulmalıdır.</a:t>
            </a:r>
            <a:endParaRPr/>
          </a:p>
          <a:p>
            <a:pPr indent="-342900" lvl="0" marL="342900" rtl="0" algn="l">
              <a:lnSpc>
                <a:spcPct val="90000"/>
              </a:lnSpc>
              <a:spcBef>
                <a:spcPts val="640"/>
              </a:spcBef>
              <a:spcAft>
                <a:spcPts val="0"/>
              </a:spcAft>
              <a:buClr>
                <a:schemeClr val="dk1"/>
              </a:buClr>
              <a:buSzPts val="3200"/>
              <a:buChar char="•"/>
            </a:pPr>
            <a:r>
              <a:rPr lang="en-US"/>
              <a:t>Araçta, aynı anda patlayıcı madde madde taşınmayacaktır.</a:t>
            </a: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4"/>
          <p:cNvSpPr txBox="1"/>
          <p:nvPr>
            <p:ph idx="1" type="body"/>
          </p:nvPr>
        </p:nvSpPr>
        <p:spPr>
          <a:xfrm>
            <a:off x="214282" y="214290"/>
            <a:ext cx="8715436" cy="5911873"/>
          </a:xfrm>
          <a:prstGeom prst="rect">
            <a:avLst/>
          </a:prstGeom>
          <a:solidFill>
            <a:srgbClr val="DAEEF3"/>
          </a:solid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3200"/>
              <a:buChar char="•"/>
            </a:pPr>
            <a:r>
              <a:rPr lang="en-US"/>
              <a:t>Yol boyunca yükleme ve indirme yapılmayacaktır.</a:t>
            </a:r>
            <a:endParaRPr/>
          </a:p>
          <a:p>
            <a:pPr indent="-342900" lvl="0" marL="342900" rtl="0" algn="l">
              <a:spcBef>
                <a:spcPts val="640"/>
              </a:spcBef>
              <a:spcAft>
                <a:spcPts val="0"/>
              </a:spcAft>
              <a:buClr>
                <a:schemeClr val="dk1"/>
              </a:buClr>
              <a:buSzPts val="3200"/>
              <a:buChar char="•"/>
            </a:pPr>
            <a:r>
              <a:rPr lang="en-US"/>
              <a:t>Tüplerin içeriğini ve muhtemel tehlikelerini gösteren etiketlerinin bulunmasına dikkat edilmeli, etiketi bulunmayan tüpler teslim alınmamalıdır.</a:t>
            </a:r>
            <a:endParaRPr/>
          </a:p>
          <a:p>
            <a:pPr indent="-342900" lvl="0" marL="342900" rtl="0" algn="l">
              <a:spcBef>
                <a:spcPts val="640"/>
              </a:spcBef>
              <a:spcAft>
                <a:spcPts val="0"/>
              </a:spcAft>
              <a:buClr>
                <a:schemeClr val="dk1"/>
              </a:buClr>
              <a:buSzPts val="3200"/>
              <a:buChar char="•"/>
            </a:pPr>
            <a:r>
              <a:rPr lang="en-US"/>
              <a:t>Araçta sadece görevli kişiler olmalıdır. Görevli olmayan kişiler araçta bulunamazlar. Araçtaki görevli kişilere “Tehlikeli Madde Güvenlik Danışmanı” tarafından eğitim verilecektir. Araçtaki görevli kişiler bu eğitimi almayı kabul etmelidir.</a:t>
            </a: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5"/>
          <p:cNvSpPr txBox="1"/>
          <p:nvPr>
            <p:ph idx="1" type="body"/>
          </p:nvPr>
        </p:nvSpPr>
        <p:spPr>
          <a:xfrm>
            <a:off x="683568" y="620688"/>
            <a:ext cx="7776864" cy="5400600"/>
          </a:xfrm>
          <a:prstGeom prst="rect">
            <a:avLst/>
          </a:prstGeom>
          <a:solidFill>
            <a:srgbClr val="DAEEF3"/>
          </a:solid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3600"/>
              <a:buChar char="•"/>
            </a:pPr>
            <a:r>
              <a:rPr lang="en-US" sz="3600"/>
              <a:t>“Tehlikeli Madde Güvenlik Danışmanı” tarafından hazırlanarak idareye teslim edilen ve her taşıma esnasında idare tarafından araca yeniden verilen “Tehlikeli Madde Taşıma Evrakı” taşıma bitene kadar araçta bulunduracaktır.</a:t>
            </a:r>
            <a:endParaRPr/>
          </a:p>
          <a:p>
            <a:pPr indent="-342900" lvl="0" marL="342900" rtl="0" algn="l">
              <a:spcBef>
                <a:spcPts val="720"/>
              </a:spcBef>
              <a:spcAft>
                <a:spcPts val="0"/>
              </a:spcAft>
              <a:buClr>
                <a:schemeClr val="dk1"/>
              </a:buClr>
              <a:buSzPts val="3600"/>
              <a:buChar char="•"/>
            </a:pPr>
            <a:r>
              <a:rPr lang="en-US" sz="3600"/>
              <a:t>Araçta 1 adet 2 kg.lık yangın söndürücü bulundurulacaktır.</a:t>
            </a:r>
            <a:endParaRPr/>
          </a:p>
          <a:p>
            <a:pPr indent="0" lvl="0" marL="0" rtl="0" algn="l">
              <a:spcBef>
                <a:spcPts val="640"/>
              </a:spcBef>
              <a:spcAft>
                <a:spcPts val="0"/>
              </a:spcAft>
              <a:buClr>
                <a:schemeClr val="dk1"/>
              </a:buClr>
              <a:buSzPts val="3200"/>
              <a:buNone/>
            </a:pPr>
            <a:r>
              <a:t/>
            </a:r>
            <a:endParaRPr/>
          </a:p>
          <a:p>
            <a:pPr indent="-139700" lvl="0" marL="342900" rtl="0" algn="l">
              <a:spcBef>
                <a:spcPts val="640"/>
              </a:spcBef>
              <a:spcAft>
                <a:spcPts val="0"/>
              </a:spcAft>
              <a:buClr>
                <a:schemeClr val="dk1"/>
              </a:buClr>
              <a:buSzPts val="3200"/>
              <a:buNone/>
            </a:pPr>
            <a:r>
              <a:t/>
            </a: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p26"/>
          <p:cNvSpPr txBox="1"/>
          <p:nvPr>
            <p:ph type="title"/>
          </p:nvPr>
        </p:nvSpPr>
        <p:spPr>
          <a:xfrm>
            <a:off x="457200" y="274638"/>
            <a:ext cx="8229600" cy="1143000"/>
          </a:xfrm>
          <a:prstGeom prst="rect">
            <a:avLst/>
          </a:prstGeom>
          <a:solidFill>
            <a:srgbClr val="FF0000"/>
          </a:solid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8000"/>
              <a:buFont typeface="Calibri"/>
              <a:buNone/>
            </a:pPr>
            <a:r>
              <a:rPr b="1" lang="en-US" sz="8000"/>
              <a:t>DİKKAT</a:t>
            </a:r>
            <a:endParaRPr/>
          </a:p>
        </p:txBody>
      </p:sp>
      <p:sp>
        <p:nvSpPr>
          <p:cNvPr id="158" name="Google Shape;158;p26"/>
          <p:cNvSpPr txBox="1"/>
          <p:nvPr>
            <p:ph idx="1" type="body"/>
          </p:nvPr>
        </p:nvSpPr>
        <p:spPr>
          <a:xfrm>
            <a:off x="683568" y="1988840"/>
            <a:ext cx="7920880" cy="3600399"/>
          </a:xfrm>
          <a:prstGeom prst="rect">
            <a:avLst/>
          </a:prstGeom>
          <a:solidFill>
            <a:srgbClr val="FF0000"/>
          </a:solidFill>
          <a:ln>
            <a:noFill/>
          </a:ln>
        </p:spPr>
        <p:txBody>
          <a:bodyPr anchorCtr="0" anchor="t" bIns="45700" lIns="91425" spcFirstLastPara="1" rIns="91425" wrap="square" tIns="45700">
            <a:noAutofit/>
          </a:bodyPr>
          <a:lstStyle/>
          <a:p>
            <a:pPr indent="0" lvl="0" marL="0" rtl="0" algn="l">
              <a:lnSpc>
                <a:spcPct val="80000"/>
              </a:lnSpc>
              <a:spcBef>
                <a:spcPts val="0"/>
              </a:spcBef>
              <a:spcAft>
                <a:spcPts val="0"/>
              </a:spcAft>
              <a:buClr>
                <a:schemeClr val="dk1"/>
              </a:buClr>
              <a:buSzPts val="2960"/>
              <a:buNone/>
            </a:pPr>
            <a:r>
              <a:t/>
            </a:r>
            <a:endParaRPr b="1" sz="2960"/>
          </a:p>
          <a:p>
            <a:pPr indent="0" lvl="0" marL="0" rtl="0" algn="l">
              <a:lnSpc>
                <a:spcPct val="80000"/>
              </a:lnSpc>
              <a:spcBef>
                <a:spcPts val="666"/>
              </a:spcBef>
              <a:spcAft>
                <a:spcPts val="0"/>
              </a:spcAft>
              <a:buClr>
                <a:schemeClr val="dk1"/>
              </a:buClr>
              <a:buSzPts val="3330"/>
              <a:buNone/>
            </a:pPr>
            <a:r>
              <a:rPr b="1" lang="en-US" sz="3330"/>
              <a:t>Boş yada dolu olarak taşınacak tüplerin litre cinsinden su kapasitesinin 1000 litreyi geçmesi durumunda başka şartlar gerekecektir. Böyle bir durumun ortaya çıkması lütfen “TEHLİKELİ MADDE GÜVENLİK DANIŞMANI” nız ile irtibat kurunuz.</a:t>
            </a:r>
            <a:endParaRPr sz="3330"/>
          </a:p>
          <a:p>
            <a:pPr indent="0" lvl="0" marL="0" rtl="0" algn="l">
              <a:lnSpc>
                <a:spcPct val="80000"/>
              </a:lnSpc>
              <a:spcBef>
                <a:spcPts val="592"/>
              </a:spcBef>
              <a:spcAft>
                <a:spcPts val="0"/>
              </a:spcAft>
              <a:buClr>
                <a:schemeClr val="dk1"/>
              </a:buClr>
              <a:buSzPts val="2960"/>
              <a:buNone/>
            </a:pPr>
            <a:r>
              <a:t/>
            </a:r>
            <a:endParaRPr sz="296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27"/>
          <p:cNvSpPr txBox="1"/>
          <p:nvPr>
            <p:ph type="title"/>
          </p:nvPr>
        </p:nvSpPr>
        <p:spPr>
          <a:xfrm>
            <a:off x="457200" y="274638"/>
            <a:ext cx="8229600" cy="1143000"/>
          </a:xfrm>
          <a:prstGeom prst="rect">
            <a:avLst/>
          </a:prstGeom>
          <a:solidFill>
            <a:schemeClr val="dk1"/>
          </a:solid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3959"/>
              <a:buFont typeface="Calibri"/>
              <a:buNone/>
            </a:pPr>
            <a:br>
              <a:rPr lang="en-US" sz="3959"/>
            </a:br>
            <a:r>
              <a:rPr lang="en-US" sz="3959">
                <a:solidFill>
                  <a:schemeClr val="lt1"/>
                </a:solidFill>
              </a:rPr>
              <a:t>KULLANIM ESNASINDA DİKKAT EDİLECEK HUSUSLAR</a:t>
            </a:r>
            <a:br>
              <a:rPr lang="en-US" sz="3959">
                <a:solidFill>
                  <a:schemeClr val="lt1"/>
                </a:solidFill>
              </a:rPr>
            </a:br>
            <a:endParaRPr sz="3959">
              <a:solidFill>
                <a:schemeClr val="lt1"/>
              </a:solidFill>
            </a:endParaRPr>
          </a:p>
        </p:txBody>
      </p:sp>
      <p:sp>
        <p:nvSpPr>
          <p:cNvPr id="164" name="Google Shape;164;p27"/>
          <p:cNvSpPr txBox="1"/>
          <p:nvPr>
            <p:ph idx="1" type="body"/>
          </p:nvPr>
        </p:nvSpPr>
        <p:spPr>
          <a:xfrm>
            <a:off x="457200" y="1600200"/>
            <a:ext cx="8229600" cy="4525963"/>
          </a:xfrm>
          <a:prstGeom prst="rect">
            <a:avLst/>
          </a:prstGeom>
          <a:solidFill>
            <a:srgbClr val="E36C09"/>
          </a:solidFill>
          <a:ln>
            <a:noFill/>
          </a:ln>
        </p:spPr>
        <p:txBody>
          <a:bodyPr anchorCtr="0" anchor="t" bIns="45700" lIns="91425" spcFirstLastPara="1" rIns="91425" wrap="square" tIns="45700">
            <a:noAutofit/>
          </a:bodyPr>
          <a:lstStyle/>
          <a:p>
            <a:pPr indent="-342900" lvl="0" marL="342900" rtl="0" algn="l">
              <a:lnSpc>
                <a:spcPct val="80000"/>
              </a:lnSpc>
              <a:spcBef>
                <a:spcPts val="0"/>
              </a:spcBef>
              <a:spcAft>
                <a:spcPts val="0"/>
              </a:spcAft>
              <a:buClr>
                <a:schemeClr val="dk1"/>
              </a:buClr>
              <a:buSzPts val="2062"/>
              <a:buChar char="•"/>
            </a:pPr>
            <a:r>
              <a:rPr lang="en-US" sz="2062"/>
              <a:t>Kullanım mahalline getirilen tüpler dik olarak kullanılmalı, tüpün üzerindeki etiketten doğru gazın kullanıldığı kontrol edilmelidir.</a:t>
            </a:r>
            <a:endParaRPr sz="2062"/>
          </a:p>
          <a:p>
            <a:pPr indent="-342900" lvl="0" marL="342900" rtl="0" algn="l">
              <a:lnSpc>
                <a:spcPct val="80000"/>
              </a:lnSpc>
              <a:spcBef>
                <a:spcPts val="412"/>
              </a:spcBef>
              <a:spcAft>
                <a:spcPts val="0"/>
              </a:spcAft>
              <a:buClr>
                <a:schemeClr val="dk1"/>
              </a:buClr>
              <a:buSzPts val="2062"/>
              <a:buChar char="•"/>
            </a:pPr>
            <a:r>
              <a:rPr lang="en-US" sz="2062"/>
              <a:t>Tüpü kullanıma sokmadan önce uygun bir yöntemle (sabun köpüğü, kaçak tesbit solusyonu vb.) gaz kaçakları kontrol edilmelidir. </a:t>
            </a:r>
            <a:endParaRPr sz="2062"/>
          </a:p>
          <a:p>
            <a:pPr indent="-342900" lvl="0" marL="342900" rtl="0" algn="l">
              <a:lnSpc>
                <a:spcPct val="80000"/>
              </a:lnSpc>
              <a:spcBef>
                <a:spcPts val="412"/>
              </a:spcBef>
              <a:spcAft>
                <a:spcPts val="0"/>
              </a:spcAft>
              <a:buClr>
                <a:schemeClr val="dk1"/>
              </a:buClr>
              <a:buSzPts val="2062"/>
              <a:buChar char="•"/>
            </a:pPr>
            <a:r>
              <a:rPr lang="en-US" sz="2062"/>
              <a:t>Tüpü kullanıma sokmadan önce, sisteme geri besleme olmamasına dikkat edilmelidir. </a:t>
            </a:r>
            <a:endParaRPr sz="2062"/>
          </a:p>
          <a:p>
            <a:pPr indent="-342900" lvl="0" marL="342900" rtl="0" algn="l">
              <a:lnSpc>
                <a:spcPct val="80000"/>
              </a:lnSpc>
              <a:spcBef>
                <a:spcPts val="412"/>
              </a:spcBef>
              <a:spcAft>
                <a:spcPts val="0"/>
              </a:spcAft>
              <a:buClr>
                <a:schemeClr val="dk1"/>
              </a:buClr>
              <a:buSzPts val="2062"/>
              <a:buChar char="•"/>
            </a:pPr>
            <a:r>
              <a:rPr lang="en-US" sz="2062"/>
              <a:t>Bir tüpün basıncını arttırmak için asla direkt çıplak alev veya elektrikli ısıtıcı cihazlar kullanılmamalıdır. </a:t>
            </a:r>
            <a:endParaRPr sz="2062"/>
          </a:p>
          <a:p>
            <a:pPr indent="-342900" lvl="0" marL="342900" rtl="0" algn="l">
              <a:lnSpc>
                <a:spcPct val="80000"/>
              </a:lnSpc>
              <a:spcBef>
                <a:spcPts val="412"/>
              </a:spcBef>
              <a:spcAft>
                <a:spcPts val="0"/>
              </a:spcAft>
              <a:buClr>
                <a:schemeClr val="dk1"/>
              </a:buClr>
              <a:buSzPts val="2062"/>
              <a:buChar char="•"/>
            </a:pPr>
            <a:r>
              <a:rPr lang="en-US" sz="2062"/>
              <a:t>Tüp asla 45 °C ‘nin üzerindeki bir sıcaklığa maruz bırakılmamalıdır.</a:t>
            </a:r>
            <a:endParaRPr sz="2062"/>
          </a:p>
          <a:p>
            <a:pPr indent="-342900" lvl="0" marL="342900" rtl="0" algn="l">
              <a:lnSpc>
                <a:spcPct val="80000"/>
              </a:lnSpc>
              <a:spcBef>
                <a:spcPts val="425"/>
              </a:spcBef>
              <a:spcAft>
                <a:spcPts val="0"/>
              </a:spcAft>
              <a:buClr>
                <a:schemeClr val="dk1"/>
              </a:buClr>
              <a:buSzPts val="2125"/>
              <a:buChar char="•"/>
            </a:pPr>
            <a:r>
              <a:rPr lang="en-US" sz="2125"/>
              <a:t>Ortamdaki oksijen seviyesinin % 23,5 un üstüne çıkmasını engelleyecek şekilde havalandırma yapılmalıdır. </a:t>
            </a:r>
            <a:endParaRPr sz="2125"/>
          </a:p>
          <a:p>
            <a:pPr indent="-342900" lvl="0" marL="342900" rtl="0" algn="l">
              <a:lnSpc>
                <a:spcPct val="80000"/>
              </a:lnSpc>
              <a:spcBef>
                <a:spcPts val="412"/>
              </a:spcBef>
              <a:spcAft>
                <a:spcPts val="0"/>
              </a:spcAft>
              <a:buClr>
                <a:schemeClr val="dk1"/>
              </a:buClr>
              <a:buSzPts val="2062"/>
              <a:buChar char="•"/>
            </a:pPr>
            <a:r>
              <a:rPr lang="en-US" sz="2062"/>
              <a:t>Tüp içindeki gaz tamamen bitmeden, tüpün vanası zorlanmadan kapatılmalı ve kapağı takılmalıdır. Üzerine boş yazılı bir etiket yapıştırılıp, depoya götürülmelidir. </a:t>
            </a:r>
            <a:endParaRPr sz="2062"/>
          </a:p>
          <a:p>
            <a:pPr indent="0" lvl="0" marL="0" rtl="0" algn="l">
              <a:lnSpc>
                <a:spcPct val="80000"/>
              </a:lnSpc>
              <a:spcBef>
                <a:spcPts val="400"/>
              </a:spcBef>
              <a:spcAft>
                <a:spcPts val="0"/>
              </a:spcAft>
              <a:buClr>
                <a:schemeClr val="dk1"/>
              </a:buClr>
              <a:buSzPts val="2000"/>
              <a:buNone/>
            </a:pPr>
            <a:r>
              <a:t/>
            </a:r>
            <a:endParaRPr sz="2000"/>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28"/>
          <p:cNvSpPr txBox="1"/>
          <p:nvPr>
            <p:ph idx="1" type="body"/>
          </p:nvPr>
        </p:nvSpPr>
        <p:spPr>
          <a:xfrm>
            <a:off x="395536" y="1124744"/>
            <a:ext cx="8291264" cy="5001419"/>
          </a:xfrm>
          <a:prstGeom prst="rect">
            <a:avLst/>
          </a:prstGeom>
          <a:solidFill>
            <a:srgbClr val="E36C09"/>
          </a:solidFill>
          <a:ln>
            <a:noFill/>
          </a:ln>
        </p:spPr>
        <p:txBody>
          <a:bodyPr anchorCtr="0" anchor="t" bIns="45700" lIns="91425" spcFirstLastPara="1" rIns="91425" wrap="square" tIns="45700">
            <a:noAutofit/>
          </a:bodyPr>
          <a:lstStyle/>
          <a:p>
            <a:pPr indent="-342900" lvl="0" marL="342900" rtl="0" algn="l">
              <a:lnSpc>
                <a:spcPct val="80000"/>
              </a:lnSpc>
              <a:spcBef>
                <a:spcPts val="0"/>
              </a:spcBef>
              <a:spcAft>
                <a:spcPts val="0"/>
              </a:spcAft>
              <a:buClr>
                <a:schemeClr val="dk1"/>
              </a:buClr>
              <a:buSzPts val="2960"/>
              <a:buChar char="•"/>
            </a:pPr>
            <a:r>
              <a:rPr lang="en-US" sz="2960"/>
              <a:t>Yağ, petrol veya diğer kolaylıkla yanabilir maddelerin, oksijen ihtiva eden tüplerin valfleri ile temasa geçmesine asla müsaade edilmemelidir. Tüp çıkış valfleri özellikle yağ ve su gibi kirleticilerden uzak ve temiz tutulmalı, kesinlikle yağlı ekipman (conta, regülatör vb.) kullanılmamalıdır. Oksijen ile birlikte kullanılacak ekipman üzerindeki yağlar, etkili endüstriyel yağ temizleme malzemeleri ile temizlenebilir, ancak bu solüsyonların yanıcı olamaması, ekipman materyalinde korozyona neden olmaması teyit edilmelidir.</a:t>
            </a:r>
            <a:endParaRPr sz="296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29"/>
          <p:cNvSpPr txBox="1"/>
          <p:nvPr>
            <p:ph type="title"/>
          </p:nvPr>
        </p:nvSpPr>
        <p:spPr>
          <a:xfrm>
            <a:off x="457200" y="274638"/>
            <a:ext cx="8229600" cy="1143000"/>
          </a:xfrm>
          <a:prstGeom prst="rect">
            <a:avLst/>
          </a:prstGeom>
          <a:solidFill>
            <a:schemeClr val="dk1"/>
          </a:solid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3959"/>
              <a:buFont typeface="Calibri"/>
              <a:buNone/>
            </a:pPr>
            <a:br>
              <a:rPr lang="en-US" sz="3959"/>
            </a:br>
            <a:r>
              <a:rPr lang="en-US" sz="3959">
                <a:solidFill>
                  <a:schemeClr val="lt1"/>
                </a:solidFill>
              </a:rPr>
              <a:t>KAZA SONUCU YAYILMAYA KARŞI ALINACAK ÖNLEMLER </a:t>
            </a:r>
            <a:br>
              <a:rPr lang="en-US" sz="3959"/>
            </a:br>
            <a:endParaRPr sz="3959"/>
          </a:p>
        </p:txBody>
      </p:sp>
      <p:sp>
        <p:nvSpPr>
          <p:cNvPr id="175" name="Google Shape;175;p29"/>
          <p:cNvSpPr txBox="1"/>
          <p:nvPr>
            <p:ph idx="1" type="body"/>
          </p:nvPr>
        </p:nvSpPr>
        <p:spPr>
          <a:xfrm>
            <a:off x="457200" y="1600200"/>
            <a:ext cx="8229600" cy="4525963"/>
          </a:xfrm>
          <a:prstGeom prst="rect">
            <a:avLst/>
          </a:prstGeom>
          <a:solidFill>
            <a:srgbClr val="00B0F0"/>
          </a:solidFill>
          <a:ln>
            <a:noFill/>
          </a:ln>
        </p:spPr>
        <p:txBody>
          <a:bodyPr anchorCtr="0" anchor="t" bIns="45700" lIns="91425" spcFirstLastPara="1" rIns="91425" wrap="square" tIns="45700">
            <a:noAutofit/>
          </a:bodyPr>
          <a:lstStyle/>
          <a:p>
            <a:pPr indent="-342900" lvl="0" marL="342900" rtl="0" algn="l">
              <a:lnSpc>
                <a:spcPct val="80000"/>
              </a:lnSpc>
              <a:spcBef>
                <a:spcPts val="0"/>
              </a:spcBef>
              <a:spcAft>
                <a:spcPts val="0"/>
              </a:spcAft>
              <a:buClr>
                <a:schemeClr val="dk1"/>
              </a:buClr>
              <a:buSzPts val="2240"/>
              <a:buChar char="•"/>
            </a:pPr>
            <a:r>
              <a:rPr lang="en-US" sz="2240"/>
              <a:t>Ürünün yayıldığı bölge derhal boşaltılmalıdır. </a:t>
            </a:r>
            <a:endParaRPr sz="2240"/>
          </a:p>
          <a:p>
            <a:pPr indent="-342900" lvl="0" marL="342900" rtl="0" algn="l">
              <a:lnSpc>
                <a:spcPct val="80000"/>
              </a:lnSpc>
              <a:spcBef>
                <a:spcPts val="448"/>
              </a:spcBef>
              <a:spcAft>
                <a:spcPts val="0"/>
              </a:spcAft>
              <a:buClr>
                <a:schemeClr val="dk1"/>
              </a:buClr>
              <a:buSzPts val="2240"/>
              <a:buChar char="•"/>
            </a:pPr>
            <a:r>
              <a:rPr lang="en-US" sz="2240"/>
              <a:t>Elverişli bir havalandırma sağlanmalıdır. </a:t>
            </a:r>
            <a:endParaRPr sz="2240"/>
          </a:p>
          <a:p>
            <a:pPr indent="-342900" lvl="0" marL="342900" rtl="0" algn="l">
              <a:lnSpc>
                <a:spcPct val="80000"/>
              </a:lnSpc>
              <a:spcBef>
                <a:spcPts val="448"/>
              </a:spcBef>
              <a:spcAft>
                <a:spcPts val="0"/>
              </a:spcAft>
              <a:buClr>
                <a:schemeClr val="dk1"/>
              </a:buClr>
              <a:buSzPts val="2240"/>
              <a:buChar char="•"/>
            </a:pPr>
            <a:r>
              <a:rPr lang="en-US" sz="2240"/>
              <a:t>Yayılan gazın, tehlikeli birikme yapabileceği yerler olan kanalizasyona, binanın temeline, çukurlara, mazgallara girmesi engellenmelidir. </a:t>
            </a:r>
            <a:br>
              <a:rPr lang="en-US" sz="2240"/>
            </a:br>
            <a:r>
              <a:rPr lang="en-US" sz="2240"/>
              <a:t>Yayılan gazın konsantrasyonu takip edilmelidir.</a:t>
            </a:r>
            <a:endParaRPr sz="2240"/>
          </a:p>
          <a:p>
            <a:pPr indent="-342900" lvl="0" marL="342900" rtl="0" algn="l">
              <a:lnSpc>
                <a:spcPct val="80000"/>
              </a:lnSpc>
              <a:spcBef>
                <a:spcPts val="448"/>
              </a:spcBef>
              <a:spcAft>
                <a:spcPts val="0"/>
              </a:spcAft>
              <a:buClr>
                <a:schemeClr val="dk1"/>
              </a:buClr>
              <a:buSzPts val="2240"/>
              <a:buChar char="•"/>
            </a:pPr>
            <a:r>
              <a:rPr lang="en-US" sz="2240"/>
              <a:t>Oksijence zenginleşmiş elbiseler, yağ, gres ile tutuşma kaynaklarından uzak tutulmalıdır. </a:t>
            </a:r>
            <a:endParaRPr sz="2240"/>
          </a:p>
          <a:p>
            <a:pPr indent="-342900" lvl="0" marL="342900" rtl="0" algn="l">
              <a:lnSpc>
                <a:spcPct val="80000"/>
              </a:lnSpc>
              <a:spcBef>
                <a:spcPts val="448"/>
              </a:spcBef>
              <a:spcAft>
                <a:spcPts val="0"/>
              </a:spcAft>
              <a:buClr>
                <a:schemeClr val="dk1"/>
              </a:buClr>
              <a:buSzPts val="2240"/>
              <a:buChar char="•"/>
            </a:pPr>
            <a:r>
              <a:rPr lang="en-US" sz="2240"/>
              <a:t>Patlayıcı ve yanıcı malzemeler ortamdan uzaklaştırılmalıdır. </a:t>
            </a:r>
            <a:endParaRPr sz="2240"/>
          </a:p>
          <a:p>
            <a:pPr indent="-342900" lvl="0" marL="342900" rtl="0" algn="l">
              <a:lnSpc>
                <a:spcPct val="80000"/>
              </a:lnSpc>
              <a:spcBef>
                <a:spcPts val="448"/>
              </a:spcBef>
              <a:spcAft>
                <a:spcPts val="0"/>
              </a:spcAft>
              <a:buClr>
                <a:schemeClr val="dk1"/>
              </a:buClr>
              <a:buSzPts val="2240"/>
              <a:buChar char="•"/>
            </a:pPr>
            <a:r>
              <a:rPr lang="en-US" sz="2240"/>
              <a:t>Gaz kaçağı yapan tüp, emniyetli bir alana götürülmeli ve üzerinde hiç bir tamirat yapılmadan ÜRETİCİ aranmalıdır. </a:t>
            </a:r>
            <a:endParaRPr sz="2240"/>
          </a:p>
          <a:p>
            <a:pPr indent="-342900" lvl="0" marL="342900" rtl="0" algn="l">
              <a:lnSpc>
                <a:spcPct val="80000"/>
              </a:lnSpc>
              <a:spcBef>
                <a:spcPts val="448"/>
              </a:spcBef>
              <a:spcAft>
                <a:spcPts val="0"/>
              </a:spcAft>
              <a:buClr>
                <a:schemeClr val="dk1"/>
              </a:buClr>
              <a:buSzPts val="2240"/>
              <a:buChar char="•"/>
            </a:pPr>
            <a:r>
              <a:rPr lang="en-US" sz="2240"/>
              <a:t>Etkilenen bölge havalandırılmalıdır. </a:t>
            </a:r>
            <a:endParaRPr sz="2240"/>
          </a:p>
          <a:p>
            <a:pPr indent="-342900" lvl="0" marL="342900" rtl="0" algn="l">
              <a:lnSpc>
                <a:spcPct val="80000"/>
              </a:lnSpc>
              <a:spcBef>
                <a:spcPts val="448"/>
              </a:spcBef>
              <a:spcAft>
                <a:spcPts val="0"/>
              </a:spcAft>
              <a:buClr>
                <a:schemeClr val="dk1"/>
              </a:buClr>
              <a:buSzPts val="2240"/>
              <a:buChar char="•"/>
            </a:pPr>
            <a:r>
              <a:rPr lang="en-US" sz="2240"/>
              <a:t>Eğer sızıntı kullanıcının donanımında ise, onarıma başlamadan önce, kesinlikle gaz boruları inert gaz ile süpürülmelidir. </a:t>
            </a:r>
            <a:endParaRPr sz="2240"/>
          </a:p>
          <a:p>
            <a:pPr indent="0" lvl="0" marL="0" rtl="0" algn="l">
              <a:lnSpc>
                <a:spcPct val="80000"/>
              </a:lnSpc>
              <a:spcBef>
                <a:spcPts val="448"/>
              </a:spcBef>
              <a:spcAft>
                <a:spcPts val="0"/>
              </a:spcAft>
              <a:buClr>
                <a:schemeClr val="dk1"/>
              </a:buClr>
              <a:buSzPts val="2240"/>
              <a:buNone/>
            </a:pPr>
            <a:r>
              <a:t/>
            </a:r>
            <a:endParaRPr sz="224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9" name="Shape 179"/>
        <p:cNvGrpSpPr/>
        <p:nvPr/>
      </p:nvGrpSpPr>
      <p:grpSpPr>
        <a:xfrm>
          <a:off x="0" y="0"/>
          <a:ext cx="0" cy="0"/>
          <a:chOff x="0" y="0"/>
          <a:chExt cx="0" cy="0"/>
        </a:xfrm>
      </p:grpSpPr>
      <p:sp>
        <p:nvSpPr>
          <p:cNvPr id="180" name="Google Shape;180;p30"/>
          <p:cNvSpPr txBox="1"/>
          <p:nvPr>
            <p:ph type="title"/>
          </p:nvPr>
        </p:nvSpPr>
        <p:spPr>
          <a:xfrm>
            <a:off x="457200" y="274638"/>
            <a:ext cx="8229600" cy="1143000"/>
          </a:xfrm>
          <a:prstGeom prst="rect">
            <a:avLst/>
          </a:prstGeom>
          <a:solidFill>
            <a:schemeClr val="dk1"/>
          </a:solid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3959"/>
              <a:buFont typeface="Calibri"/>
              <a:buNone/>
            </a:pPr>
            <a:br>
              <a:rPr lang="en-US" sz="3959"/>
            </a:br>
            <a:r>
              <a:rPr lang="en-US" sz="3959">
                <a:solidFill>
                  <a:schemeClr val="lt1"/>
                </a:solidFill>
              </a:rPr>
              <a:t>DEPOLAMA ESNASINDA DİKKAT EDİLECEK HUSUSLAR </a:t>
            </a:r>
            <a:br>
              <a:rPr lang="en-US" sz="3959"/>
            </a:br>
            <a:endParaRPr sz="3959"/>
          </a:p>
        </p:txBody>
      </p:sp>
      <p:sp>
        <p:nvSpPr>
          <p:cNvPr id="181" name="Google Shape;181;p30"/>
          <p:cNvSpPr txBox="1"/>
          <p:nvPr>
            <p:ph idx="1" type="body"/>
          </p:nvPr>
        </p:nvSpPr>
        <p:spPr>
          <a:xfrm>
            <a:off x="457200" y="1600200"/>
            <a:ext cx="8229600" cy="4525963"/>
          </a:xfrm>
          <a:prstGeom prst="rect">
            <a:avLst/>
          </a:prstGeom>
          <a:solidFill>
            <a:srgbClr val="FFFF00"/>
          </a:solidFill>
          <a:ln>
            <a:noFill/>
          </a:ln>
        </p:spPr>
        <p:txBody>
          <a:bodyPr anchorCtr="0" anchor="t" bIns="45700" lIns="91425" spcFirstLastPara="1" rIns="91425" wrap="square" tIns="45700">
            <a:noAutofit/>
          </a:bodyPr>
          <a:lstStyle/>
          <a:p>
            <a:pPr indent="-342900" lvl="0" marL="342900" rtl="0" algn="l">
              <a:lnSpc>
                <a:spcPct val="80000"/>
              </a:lnSpc>
              <a:spcBef>
                <a:spcPts val="0"/>
              </a:spcBef>
              <a:spcAft>
                <a:spcPts val="0"/>
              </a:spcAft>
              <a:buClr>
                <a:schemeClr val="dk1"/>
              </a:buClr>
              <a:buSzPts val="1760"/>
              <a:buChar char="•"/>
            </a:pPr>
            <a:r>
              <a:rPr lang="en-US" sz="1760"/>
              <a:t>Tüpler; paslanmaya ve sert havaya karşı korunaklı, çok iyi havalandırılmış bir sahada depolanmalıdır. </a:t>
            </a:r>
            <a:endParaRPr/>
          </a:p>
          <a:p>
            <a:pPr indent="-342900" lvl="0" marL="342900" rtl="0" algn="l">
              <a:lnSpc>
                <a:spcPct val="80000"/>
              </a:lnSpc>
              <a:spcBef>
                <a:spcPts val="352"/>
              </a:spcBef>
              <a:spcAft>
                <a:spcPts val="0"/>
              </a:spcAft>
              <a:buClr>
                <a:schemeClr val="dk1"/>
              </a:buClr>
              <a:buSzPts val="1760"/>
              <a:buChar char="•"/>
            </a:pPr>
            <a:r>
              <a:rPr lang="en-US" sz="1760"/>
              <a:t>Ortamdaki oksijen seviyesinin % 23,5 un üstüne çıkmasını engelleyecek şekilde havalandırma yapılmalıdır.</a:t>
            </a:r>
            <a:endParaRPr/>
          </a:p>
          <a:p>
            <a:pPr indent="-342900" lvl="0" marL="342900" rtl="0" algn="l">
              <a:lnSpc>
                <a:spcPct val="80000"/>
              </a:lnSpc>
              <a:spcBef>
                <a:spcPts val="352"/>
              </a:spcBef>
              <a:spcAft>
                <a:spcPts val="0"/>
              </a:spcAft>
              <a:buClr>
                <a:schemeClr val="dk1"/>
              </a:buClr>
              <a:buSzPts val="1760"/>
              <a:buChar char="•"/>
            </a:pPr>
            <a:r>
              <a:rPr lang="en-US" sz="1760"/>
              <a:t>Depolama esnasında tüp sıcaklığının – 40°C’nin altına inmeyecek, 45°C’nin üstüne çıkmayacak şekilde önlem alınmalıdır. </a:t>
            </a:r>
            <a:endParaRPr sz="1760"/>
          </a:p>
          <a:p>
            <a:pPr indent="-342900" lvl="0" marL="342900" rtl="0" algn="l">
              <a:lnSpc>
                <a:spcPct val="80000"/>
              </a:lnSpc>
              <a:spcBef>
                <a:spcPts val="352"/>
              </a:spcBef>
              <a:spcAft>
                <a:spcPts val="0"/>
              </a:spcAft>
              <a:buClr>
                <a:schemeClr val="dk1"/>
              </a:buClr>
              <a:buSzPts val="1760"/>
              <a:buChar char="•"/>
            </a:pPr>
            <a:r>
              <a:rPr lang="en-US" sz="1760"/>
              <a:t>Tüpler yangın riskinden ari ve ısı/tutuşturucu kaynaklardan uzak bir yerde muhafaza edilmelidir. </a:t>
            </a:r>
            <a:endParaRPr sz="1760"/>
          </a:p>
          <a:p>
            <a:pPr indent="-342900" lvl="0" marL="342900" rtl="0" algn="l">
              <a:lnSpc>
                <a:spcPct val="80000"/>
              </a:lnSpc>
              <a:spcBef>
                <a:spcPts val="352"/>
              </a:spcBef>
              <a:spcAft>
                <a:spcPts val="0"/>
              </a:spcAft>
              <a:buClr>
                <a:schemeClr val="dk1"/>
              </a:buClr>
              <a:buSzPts val="1760"/>
              <a:buChar char="•"/>
            </a:pPr>
            <a:r>
              <a:rPr lang="en-US" sz="1760"/>
              <a:t>Depolama sahası temiz tutulmalı ve yalnızca yetkili personel girebilmelidir. </a:t>
            </a:r>
            <a:endParaRPr sz="1760"/>
          </a:p>
          <a:p>
            <a:pPr indent="-342900" lvl="0" marL="342900" rtl="0" algn="l">
              <a:lnSpc>
                <a:spcPct val="80000"/>
              </a:lnSpc>
              <a:spcBef>
                <a:spcPts val="352"/>
              </a:spcBef>
              <a:spcAft>
                <a:spcPts val="0"/>
              </a:spcAft>
              <a:buClr>
                <a:schemeClr val="dk1"/>
              </a:buClr>
              <a:buSzPts val="1760"/>
              <a:buChar char="•"/>
            </a:pPr>
            <a:r>
              <a:rPr lang="en-US" sz="1760"/>
              <a:t>Depolama sahasına “Sigara İçilmez ve Açık Alev Kullanılmaz “ uyarı levhası asılmalıdır. Depolama sahası uygun tehlike uyarıcı işaretlerle işaretlenmelidir. </a:t>
            </a:r>
            <a:endParaRPr sz="1760"/>
          </a:p>
          <a:p>
            <a:pPr indent="-342900" lvl="0" marL="342900" rtl="0" algn="l">
              <a:lnSpc>
                <a:spcPct val="80000"/>
              </a:lnSpc>
              <a:spcBef>
                <a:spcPts val="352"/>
              </a:spcBef>
              <a:spcAft>
                <a:spcPts val="0"/>
              </a:spcAft>
              <a:buClr>
                <a:schemeClr val="dk1"/>
              </a:buClr>
              <a:buSzPts val="1760"/>
              <a:buChar char="•"/>
            </a:pPr>
            <a:r>
              <a:rPr lang="en-US" sz="1760"/>
              <a:t>Depolanan tüpler, devrilmeyecek ve yuvarlanmayacak şekilde tutulmalıdır. </a:t>
            </a:r>
            <a:endParaRPr sz="1760"/>
          </a:p>
          <a:p>
            <a:pPr indent="-342900" lvl="0" marL="342900" rtl="0" algn="l">
              <a:lnSpc>
                <a:spcPct val="80000"/>
              </a:lnSpc>
              <a:spcBef>
                <a:spcPts val="352"/>
              </a:spcBef>
              <a:spcAft>
                <a:spcPts val="0"/>
              </a:spcAft>
              <a:buClr>
                <a:schemeClr val="dk1"/>
              </a:buClr>
              <a:buSzPts val="1760"/>
              <a:buChar char="•"/>
            </a:pPr>
            <a:r>
              <a:rPr lang="en-US" sz="1760"/>
              <a:t>Tüp valfleri sıkıca kapatılmalı ve koruyucu kapakları yerinde olmalıdır. </a:t>
            </a:r>
            <a:endParaRPr sz="1760"/>
          </a:p>
          <a:p>
            <a:pPr indent="-342900" lvl="0" marL="342900" rtl="0" algn="l">
              <a:lnSpc>
                <a:spcPct val="80000"/>
              </a:lnSpc>
              <a:spcBef>
                <a:spcPts val="352"/>
              </a:spcBef>
              <a:spcAft>
                <a:spcPts val="0"/>
              </a:spcAft>
              <a:buClr>
                <a:schemeClr val="dk1"/>
              </a:buClr>
              <a:buSzPts val="1760"/>
              <a:buChar char="•"/>
            </a:pPr>
            <a:r>
              <a:rPr lang="en-US" sz="1760"/>
              <a:t>Dolu ve boş tüpler ayrı ayrı depolanmalı ve ilk önce eski stok kullanılacak şekilde dolu tüpler ayarlanmalıdır. </a:t>
            </a:r>
            <a:endParaRPr sz="1760"/>
          </a:p>
          <a:p>
            <a:pPr indent="-342900" lvl="0" marL="342900" rtl="0" algn="l">
              <a:lnSpc>
                <a:spcPct val="80000"/>
              </a:lnSpc>
              <a:spcBef>
                <a:spcPts val="352"/>
              </a:spcBef>
              <a:spcAft>
                <a:spcPts val="0"/>
              </a:spcAft>
              <a:buClr>
                <a:schemeClr val="dk1"/>
              </a:buClr>
              <a:buSzPts val="1760"/>
              <a:buChar char="•"/>
            </a:pPr>
            <a:r>
              <a:rPr lang="en-US" sz="1760"/>
              <a:t>Oksijen gibi oksitleyici tüplerle parlayıcı ve yanıcı gaz tüpleri ayrı ayrı depolanmalıdır.</a:t>
            </a:r>
            <a:endParaRPr sz="176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5" name="Shape 185"/>
        <p:cNvGrpSpPr/>
        <p:nvPr/>
      </p:nvGrpSpPr>
      <p:grpSpPr>
        <a:xfrm>
          <a:off x="0" y="0"/>
          <a:ext cx="0" cy="0"/>
          <a:chOff x="0" y="0"/>
          <a:chExt cx="0" cy="0"/>
        </a:xfrm>
      </p:grpSpPr>
      <p:sp>
        <p:nvSpPr>
          <p:cNvPr id="186" name="Google Shape;186;p31"/>
          <p:cNvSpPr txBox="1"/>
          <p:nvPr>
            <p:ph type="title"/>
          </p:nvPr>
        </p:nvSpPr>
        <p:spPr>
          <a:xfrm>
            <a:off x="457200" y="274638"/>
            <a:ext cx="8229600" cy="1143000"/>
          </a:xfrm>
          <a:prstGeom prst="rect">
            <a:avLst/>
          </a:prstGeom>
          <a:solidFill>
            <a:srgbClr val="FF0000"/>
          </a:solid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lt1"/>
              </a:buClr>
              <a:buSzPts val="4400"/>
              <a:buFont typeface="Calibri"/>
              <a:buNone/>
            </a:pPr>
            <a:r>
              <a:rPr b="1" lang="en-US">
                <a:solidFill>
                  <a:schemeClr val="lt1"/>
                </a:solidFill>
              </a:rPr>
              <a:t>YANGINLA MÜCADELE</a:t>
            </a:r>
            <a:endParaRPr/>
          </a:p>
        </p:txBody>
      </p:sp>
      <p:sp>
        <p:nvSpPr>
          <p:cNvPr id="187" name="Google Shape;187;p31"/>
          <p:cNvSpPr txBox="1"/>
          <p:nvPr>
            <p:ph idx="1" type="body"/>
          </p:nvPr>
        </p:nvSpPr>
        <p:spPr>
          <a:xfrm>
            <a:off x="457200" y="1600200"/>
            <a:ext cx="8229600" cy="4525963"/>
          </a:xfrm>
          <a:prstGeom prst="rect">
            <a:avLst/>
          </a:prstGeom>
          <a:solidFill>
            <a:srgbClr val="FF0000"/>
          </a:solidFill>
          <a:ln>
            <a:noFill/>
          </a:ln>
        </p:spPr>
        <p:txBody>
          <a:bodyPr anchorCtr="0" anchor="t" bIns="45700" lIns="91425" spcFirstLastPara="1" rIns="91425" wrap="square" tIns="45700">
            <a:noAutofit/>
          </a:bodyPr>
          <a:lstStyle/>
          <a:p>
            <a:pPr indent="-342900" lvl="0" marL="342900" rtl="0" algn="l">
              <a:lnSpc>
                <a:spcPct val="80000"/>
              </a:lnSpc>
              <a:spcBef>
                <a:spcPts val="0"/>
              </a:spcBef>
              <a:spcAft>
                <a:spcPts val="0"/>
              </a:spcAft>
              <a:buClr>
                <a:schemeClr val="lt1"/>
              </a:buClr>
              <a:buSzPts val="1760"/>
              <a:buChar char="•"/>
            </a:pPr>
            <a:r>
              <a:rPr b="1" lang="en-US" sz="1760">
                <a:solidFill>
                  <a:schemeClr val="lt1"/>
                </a:solidFill>
              </a:rPr>
              <a:t>Oksijen, oksitleyici bir gaz olduğundan yangın ortamı, yüksek oksijen yoğunluğuna maruz kalmamalıdır. </a:t>
            </a:r>
            <a:endParaRPr b="1" sz="1760">
              <a:solidFill>
                <a:schemeClr val="lt1"/>
              </a:solidFill>
            </a:endParaRPr>
          </a:p>
          <a:p>
            <a:pPr indent="-342900" lvl="0" marL="342900" rtl="0" algn="l">
              <a:lnSpc>
                <a:spcPct val="80000"/>
              </a:lnSpc>
              <a:spcBef>
                <a:spcPts val="352"/>
              </a:spcBef>
              <a:spcAft>
                <a:spcPts val="0"/>
              </a:spcAft>
              <a:buClr>
                <a:schemeClr val="lt1"/>
              </a:buClr>
              <a:buSzPts val="1760"/>
              <a:buChar char="•"/>
            </a:pPr>
            <a:r>
              <a:rPr b="1" lang="en-US" sz="1760">
                <a:solidFill>
                  <a:schemeClr val="lt1"/>
                </a:solidFill>
              </a:rPr>
              <a:t>Oksijen sisteminden yangın ortamına oksijen yoğunluğunu artırıcı bir deşarj varsa mümkünse engel olunmalıdır. </a:t>
            </a:r>
            <a:endParaRPr b="1" sz="1760">
              <a:solidFill>
                <a:schemeClr val="lt1"/>
              </a:solidFill>
            </a:endParaRPr>
          </a:p>
          <a:p>
            <a:pPr indent="-342900" lvl="0" marL="342900" rtl="0" algn="l">
              <a:lnSpc>
                <a:spcPct val="80000"/>
              </a:lnSpc>
              <a:spcBef>
                <a:spcPts val="352"/>
              </a:spcBef>
              <a:spcAft>
                <a:spcPts val="0"/>
              </a:spcAft>
              <a:buClr>
                <a:schemeClr val="lt1"/>
              </a:buClr>
              <a:buSzPts val="1760"/>
              <a:buChar char="•"/>
            </a:pPr>
            <a:r>
              <a:rPr b="1" lang="en-US" sz="1760">
                <a:solidFill>
                  <a:schemeClr val="lt1"/>
                </a:solidFill>
              </a:rPr>
              <a:t>Gaz fazdaki oksijen yüksek basınca dayanıklı çelik tüpler içinde sıkıştırılmış olarak muhafaza edilir. </a:t>
            </a:r>
            <a:endParaRPr b="1" sz="1760">
              <a:solidFill>
                <a:schemeClr val="lt1"/>
              </a:solidFill>
            </a:endParaRPr>
          </a:p>
          <a:p>
            <a:pPr indent="-342900" lvl="0" marL="342900" rtl="0" algn="l">
              <a:lnSpc>
                <a:spcPct val="80000"/>
              </a:lnSpc>
              <a:spcBef>
                <a:spcPts val="352"/>
              </a:spcBef>
              <a:spcAft>
                <a:spcPts val="0"/>
              </a:spcAft>
              <a:buClr>
                <a:schemeClr val="lt1"/>
              </a:buClr>
              <a:buSzPts val="1760"/>
              <a:buChar char="•"/>
            </a:pPr>
            <a:r>
              <a:rPr b="1" lang="en-US" sz="1760">
                <a:solidFill>
                  <a:schemeClr val="lt1"/>
                </a:solidFill>
              </a:rPr>
              <a:t>Bütün basınçlı gaz tüplerinde, yangına direk maruz kalınması halinde, sıcaklık artışı ile birlikte basıncın artması tüpte yırtılmaya neden olabilir. </a:t>
            </a:r>
            <a:endParaRPr b="1" sz="1760">
              <a:solidFill>
                <a:schemeClr val="lt1"/>
              </a:solidFill>
            </a:endParaRPr>
          </a:p>
          <a:p>
            <a:pPr indent="-342900" lvl="0" marL="342900" rtl="0" algn="l">
              <a:lnSpc>
                <a:spcPct val="80000"/>
              </a:lnSpc>
              <a:spcBef>
                <a:spcPts val="352"/>
              </a:spcBef>
              <a:spcAft>
                <a:spcPts val="0"/>
              </a:spcAft>
              <a:buClr>
                <a:schemeClr val="lt1"/>
              </a:buClr>
              <a:buSzPts val="1760"/>
              <a:buChar char="•"/>
            </a:pPr>
            <a:r>
              <a:rPr b="1" lang="en-US" sz="1760">
                <a:solidFill>
                  <a:schemeClr val="lt1"/>
                </a:solidFill>
              </a:rPr>
              <a:t>Yangına maruz kalan tüpler, yangın esnasında ve sonrasında emniyetli bir mesafeden su ile soğutulmalıdır. </a:t>
            </a:r>
            <a:endParaRPr b="1" sz="1760">
              <a:solidFill>
                <a:schemeClr val="lt1"/>
              </a:solidFill>
            </a:endParaRPr>
          </a:p>
          <a:p>
            <a:pPr indent="-342900" lvl="0" marL="342900" rtl="0" algn="l">
              <a:lnSpc>
                <a:spcPct val="80000"/>
              </a:lnSpc>
              <a:spcBef>
                <a:spcPts val="352"/>
              </a:spcBef>
              <a:spcAft>
                <a:spcPts val="0"/>
              </a:spcAft>
              <a:buClr>
                <a:schemeClr val="lt1"/>
              </a:buClr>
              <a:buSzPts val="1760"/>
              <a:buChar char="•"/>
            </a:pPr>
            <a:r>
              <a:rPr b="1" lang="en-US" sz="1760">
                <a:solidFill>
                  <a:schemeClr val="lt1"/>
                </a:solidFill>
              </a:rPr>
              <a:t>Gaz sıkışmasını önlemek amacı ile tüpün ventil kısmına su tutulmamalıdır. </a:t>
            </a:r>
            <a:endParaRPr b="1" sz="1760">
              <a:solidFill>
                <a:schemeClr val="lt1"/>
              </a:solidFill>
            </a:endParaRPr>
          </a:p>
          <a:p>
            <a:pPr indent="-342900" lvl="0" marL="342900" rtl="0" algn="l">
              <a:lnSpc>
                <a:spcPct val="80000"/>
              </a:lnSpc>
              <a:spcBef>
                <a:spcPts val="352"/>
              </a:spcBef>
              <a:spcAft>
                <a:spcPts val="0"/>
              </a:spcAft>
              <a:buClr>
                <a:schemeClr val="lt1"/>
              </a:buClr>
              <a:buSzPts val="1760"/>
              <a:buChar char="•"/>
            </a:pPr>
            <a:r>
              <a:rPr b="1" lang="en-US" sz="1760">
                <a:solidFill>
                  <a:schemeClr val="lt1"/>
                </a:solidFill>
              </a:rPr>
              <a:t>Oksijenin direk yanması söz konusu değildir, daha çok tutuşan, yanan malzemeye göre södürücü seçilmelidir. </a:t>
            </a:r>
            <a:endParaRPr b="1" sz="1760">
              <a:solidFill>
                <a:schemeClr val="lt1"/>
              </a:solidFill>
            </a:endParaRPr>
          </a:p>
          <a:p>
            <a:pPr indent="-342900" lvl="0" marL="342900" rtl="0" algn="l">
              <a:lnSpc>
                <a:spcPct val="80000"/>
              </a:lnSpc>
              <a:spcBef>
                <a:spcPts val="352"/>
              </a:spcBef>
              <a:spcAft>
                <a:spcPts val="0"/>
              </a:spcAft>
              <a:buClr>
                <a:schemeClr val="lt1"/>
              </a:buClr>
              <a:buSzPts val="1760"/>
              <a:buChar char="•"/>
            </a:pPr>
            <a:r>
              <a:rPr b="1" lang="en-US" sz="1760">
                <a:solidFill>
                  <a:schemeClr val="lt1"/>
                </a:solidFill>
              </a:rPr>
              <a:t>Yangın söndürücü olarak su, kuru kimyevi madde, köpük, karbondiokdsit kullanılabilir.</a:t>
            </a:r>
            <a:br>
              <a:rPr b="1" lang="en-US" sz="1760">
                <a:solidFill>
                  <a:schemeClr val="lt1"/>
                </a:solidFill>
              </a:rPr>
            </a:br>
            <a:r>
              <a:rPr b="1" lang="en-US" sz="1760">
                <a:solidFill>
                  <a:schemeClr val="lt1"/>
                </a:solidFill>
              </a:rPr>
              <a:t>Yangın ile mücadele ekibi solunum koruma cihazı takmalı ve aleve dayanıklı elbise giymelidir.</a:t>
            </a:r>
            <a:endParaRPr b="1" sz="1760">
              <a:solidFill>
                <a:schemeClr val="lt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9" name="Shape 89"/>
        <p:cNvGrpSpPr/>
        <p:nvPr/>
      </p:nvGrpSpPr>
      <p:grpSpPr>
        <a:xfrm>
          <a:off x="0" y="0"/>
          <a:ext cx="0" cy="0"/>
          <a:chOff x="0" y="0"/>
          <a:chExt cx="0" cy="0"/>
        </a:xfrm>
      </p:grpSpPr>
      <p:sp>
        <p:nvSpPr>
          <p:cNvPr id="90" name="Google Shape;90;p14"/>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US"/>
              <a:t>UN 1072 OKSİJEN, SIKIŞTIRILMIŞ</a:t>
            </a:r>
            <a:endParaRPr/>
          </a:p>
        </p:txBody>
      </p:sp>
      <p:sp>
        <p:nvSpPr>
          <p:cNvPr id="91" name="Google Shape;91;p14"/>
          <p:cNvSpPr txBox="1"/>
          <p:nvPr>
            <p:ph idx="1" type="body"/>
          </p:nvPr>
        </p:nvSpPr>
        <p:spPr>
          <a:xfrm>
            <a:off x="457200" y="1285860"/>
            <a:ext cx="8229600" cy="5357850"/>
          </a:xfrm>
          <a:prstGeom prst="rect">
            <a:avLst/>
          </a:prstGeom>
          <a:noFill/>
          <a:ln>
            <a:noFill/>
          </a:ln>
        </p:spPr>
        <p:txBody>
          <a:bodyPr anchorCtr="0" anchor="t" bIns="45700" lIns="91425" spcFirstLastPara="1" rIns="91425" wrap="square" tIns="45700">
            <a:noAutofit/>
          </a:bodyPr>
          <a:lstStyle/>
          <a:p>
            <a:pPr indent="-342900" lvl="0" marL="342900" rtl="0" algn="l">
              <a:lnSpc>
                <a:spcPct val="80000"/>
              </a:lnSpc>
              <a:spcBef>
                <a:spcPts val="0"/>
              </a:spcBef>
              <a:spcAft>
                <a:spcPts val="0"/>
              </a:spcAft>
              <a:buClr>
                <a:schemeClr val="dk1"/>
              </a:buClr>
              <a:buSzPts val="2720"/>
              <a:buChar char="•"/>
            </a:pPr>
            <a:r>
              <a:rPr lang="en-US" sz="2720"/>
              <a:t>SINIF 2 : GAZLAR</a:t>
            </a:r>
            <a:endParaRPr/>
          </a:p>
          <a:p>
            <a:pPr indent="-342900" lvl="0" marL="342900" rtl="0" algn="l">
              <a:lnSpc>
                <a:spcPct val="80000"/>
              </a:lnSpc>
              <a:spcBef>
                <a:spcPts val="544"/>
              </a:spcBef>
              <a:spcAft>
                <a:spcPts val="0"/>
              </a:spcAft>
              <a:buClr>
                <a:schemeClr val="dk1"/>
              </a:buClr>
              <a:buSzPts val="2720"/>
              <a:buChar char="•"/>
            </a:pPr>
            <a:r>
              <a:rPr lang="en-US" sz="2720"/>
              <a:t>SINIFLANDIRMA KODU: 1O </a:t>
            </a:r>
            <a:br>
              <a:rPr lang="en-US" sz="2720"/>
            </a:br>
            <a:r>
              <a:rPr lang="en-US" sz="2720"/>
              <a:t>	1:SIKIŞTIRILMIŞ </a:t>
            </a:r>
            <a:br>
              <a:rPr lang="en-US" sz="2720"/>
            </a:br>
            <a:r>
              <a:rPr lang="en-US" sz="2720"/>
              <a:t>	O:YÜKSELTGEN</a:t>
            </a:r>
            <a:endParaRPr/>
          </a:p>
          <a:p>
            <a:pPr indent="-342900" lvl="0" marL="342900" rtl="0" algn="l">
              <a:lnSpc>
                <a:spcPct val="80000"/>
              </a:lnSpc>
              <a:spcBef>
                <a:spcPts val="544"/>
              </a:spcBef>
              <a:spcAft>
                <a:spcPts val="0"/>
              </a:spcAft>
              <a:buClr>
                <a:schemeClr val="dk1"/>
              </a:buClr>
              <a:buSzPts val="2720"/>
              <a:buChar char="•"/>
            </a:pPr>
            <a:r>
              <a:rPr lang="en-US" sz="2720"/>
              <a:t>KULLANILAN ETİKETLER: 2.2 + 5.1</a:t>
            </a:r>
            <a:br>
              <a:rPr lang="en-US" sz="2720"/>
            </a:br>
            <a:r>
              <a:rPr lang="en-US" sz="2720"/>
              <a:t>	2.2                                            5.1</a:t>
            </a:r>
            <a:endParaRPr/>
          </a:p>
          <a:p>
            <a:pPr indent="-170180" lvl="0" marL="342900" rtl="0" algn="l">
              <a:lnSpc>
                <a:spcPct val="80000"/>
              </a:lnSpc>
              <a:spcBef>
                <a:spcPts val="544"/>
              </a:spcBef>
              <a:spcAft>
                <a:spcPts val="0"/>
              </a:spcAft>
              <a:buClr>
                <a:schemeClr val="dk1"/>
              </a:buClr>
              <a:buSzPts val="2720"/>
              <a:buNone/>
            </a:pPr>
            <a:r>
              <a:t/>
            </a:r>
            <a:endParaRPr sz="2720"/>
          </a:p>
          <a:p>
            <a:pPr indent="-170180" lvl="0" marL="342900" rtl="0" algn="l">
              <a:lnSpc>
                <a:spcPct val="80000"/>
              </a:lnSpc>
              <a:spcBef>
                <a:spcPts val="544"/>
              </a:spcBef>
              <a:spcAft>
                <a:spcPts val="0"/>
              </a:spcAft>
              <a:buClr>
                <a:schemeClr val="dk1"/>
              </a:buClr>
              <a:buSzPts val="2720"/>
              <a:buNone/>
            </a:pPr>
            <a:r>
              <a:t/>
            </a:r>
            <a:endParaRPr sz="2720"/>
          </a:p>
          <a:p>
            <a:pPr indent="-170180" lvl="0" marL="342900" rtl="0" algn="l">
              <a:lnSpc>
                <a:spcPct val="80000"/>
              </a:lnSpc>
              <a:spcBef>
                <a:spcPts val="544"/>
              </a:spcBef>
              <a:spcAft>
                <a:spcPts val="0"/>
              </a:spcAft>
              <a:buClr>
                <a:schemeClr val="dk1"/>
              </a:buClr>
              <a:buSzPts val="2720"/>
              <a:buNone/>
            </a:pPr>
            <a:r>
              <a:t/>
            </a:r>
            <a:endParaRPr sz="2720"/>
          </a:p>
          <a:p>
            <a:pPr indent="-170180" lvl="0" marL="342900" rtl="0" algn="l">
              <a:lnSpc>
                <a:spcPct val="80000"/>
              </a:lnSpc>
              <a:spcBef>
                <a:spcPts val="544"/>
              </a:spcBef>
              <a:spcAft>
                <a:spcPts val="0"/>
              </a:spcAft>
              <a:buClr>
                <a:schemeClr val="dk1"/>
              </a:buClr>
              <a:buSzPts val="2720"/>
              <a:buNone/>
            </a:pPr>
            <a:r>
              <a:t/>
            </a:r>
            <a:endParaRPr sz="2720"/>
          </a:p>
          <a:p>
            <a:pPr indent="-170180" lvl="0" marL="342900" rtl="0" algn="l">
              <a:lnSpc>
                <a:spcPct val="80000"/>
              </a:lnSpc>
              <a:spcBef>
                <a:spcPts val="544"/>
              </a:spcBef>
              <a:spcAft>
                <a:spcPts val="0"/>
              </a:spcAft>
              <a:buClr>
                <a:schemeClr val="dk1"/>
              </a:buClr>
              <a:buSzPts val="2720"/>
              <a:buNone/>
            </a:pPr>
            <a:r>
              <a:t/>
            </a:r>
            <a:endParaRPr sz="2720"/>
          </a:p>
          <a:p>
            <a:pPr indent="-342900" lvl="0" marL="342900" rtl="0" algn="l">
              <a:lnSpc>
                <a:spcPct val="80000"/>
              </a:lnSpc>
              <a:spcBef>
                <a:spcPts val="544"/>
              </a:spcBef>
              <a:spcAft>
                <a:spcPts val="0"/>
              </a:spcAft>
              <a:buClr>
                <a:schemeClr val="dk1"/>
              </a:buClr>
              <a:buSzPts val="2040"/>
              <a:buNone/>
            </a:pPr>
            <a:r>
              <a:rPr lang="en-US" sz="2040"/>
              <a:t>                                  Yanıcı olmayan</a:t>
            </a:r>
            <a:r>
              <a:rPr lang="en-US" sz="2720"/>
              <a:t>                </a:t>
            </a:r>
            <a:r>
              <a:rPr lang="en-US" sz="1785"/>
              <a:t>yükseltgen, oksitleyici</a:t>
            </a:r>
            <a:br>
              <a:rPr lang="en-US" sz="2720"/>
            </a:br>
            <a:r>
              <a:rPr lang="en-US" sz="2720"/>
              <a:t>                     </a:t>
            </a:r>
            <a:r>
              <a:rPr lang="en-US" sz="2040"/>
              <a:t>zehirli olmayan</a:t>
            </a:r>
            <a:endParaRPr sz="2720"/>
          </a:p>
          <a:p>
            <a:pPr indent="-170180" lvl="0" marL="342900" rtl="0" algn="l">
              <a:lnSpc>
                <a:spcPct val="80000"/>
              </a:lnSpc>
              <a:spcBef>
                <a:spcPts val="544"/>
              </a:spcBef>
              <a:spcAft>
                <a:spcPts val="0"/>
              </a:spcAft>
              <a:buClr>
                <a:schemeClr val="dk1"/>
              </a:buClr>
              <a:buSzPts val="2720"/>
              <a:buNone/>
            </a:pPr>
            <a:r>
              <a:t/>
            </a:r>
            <a:endParaRPr sz="2720"/>
          </a:p>
          <a:p>
            <a:pPr indent="-170180" lvl="0" marL="342900" rtl="0" algn="l">
              <a:lnSpc>
                <a:spcPct val="80000"/>
              </a:lnSpc>
              <a:spcBef>
                <a:spcPts val="544"/>
              </a:spcBef>
              <a:spcAft>
                <a:spcPts val="0"/>
              </a:spcAft>
              <a:buClr>
                <a:schemeClr val="dk1"/>
              </a:buClr>
              <a:buSzPts val="2720"/>
              <a:buNone/>
            </a:pPr>
            <a:r>
              <a:t/>
            </a:r>
            <a:endParaRPr sz="2720"/>
          </a:p>
          <a:p>
            <a:pPr indent="-170180" lvl="0" marL="342900" rtl="0" algn="l">
              <a:lnSpc>
                <a:spcPct val="80000"/>
              </a:lnSpc>
              <a:spcBef>
                <a:spcPts val="544"/>
              </a:spcBef>
              <a:spcAft>
                <a:spcPts val="0"/>
              </a:spcAft>
              <a:buClr>
                <a:schemeClr val="dk1"/>
              </a:buClr>
              <a:buSzPts val="2720"/>
              <a:buNone/>
            </a:pPr>
            <a:r>
              <a:t/>
            </a:r>
            <a:endParaRPr sz="2720"/>
          </a:p>
        </p:txBody>
      </p:sp>
      <p:pic>
        <p:nvPicPr>
          <p:cNvPr descr="2.2 yanıcı olmayan, zehirli olmayan.png" id="92" name="Google Shape;92;p14"/>
          <p:cNvPicPr preferRelativeResize="0"/>
          <p:nvPr/>
        </p:nvPicPr>
        <p:blipFill rotWithShape="1">
          <a:blip r:embed="rId3">
            <a:alphaModFix/>
          </a:blip>
          <a:srcRect b="0" l="0" r="0" t="0"/>
          <a:stretch/>
        </p:blipFill>
        <p:spPr>
          <a:xfrm>
            <a:off x="2214546" y="3286124"/>
            <a:ext cx="2044912" cy="2171697"/>
          </a:xfrm>
          <a:prstGeom prst="rect">
            <a:avLst/>
          </a:prstGeom>
          <a:noFill/>
          <a:ln>
            <a:noFill/>
          </a:ln>
        </p:spPr>
      </p:pic>
      <p:pic>
        <p:nvPicPr>
          <p:cNvPr descr="5.1 yükseltgen (oksitleyici).png" id="93" name="Google Shape;93;p14"/>
          <p:cNvPicPr preferRelativeResize="0"/>
          <p:nvPr/>
        </p:nvPicPr>
        <p:blipFill rotWithShape="1">
          <a:blip r:embed="rId4">
            <a:alphaModFix/>
          </a:blip>
          <a:srcRect b="0" l="0" r="0" t="0"/>
          <a:stretch/>
        </p:blipFill>
        <p:spPr>
          <a:xfrm>
            <a:off x="5214942" y="3214686"/>
            <a:ext cx="2143140" cy="2143140"/>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1" name="Shape 191"/>
        <p:cNvGrpSpPr/>
        <p:nvPr/>
      </p:nvGrpSpPr>
      <p:grpSpPr>
        <a:xfrm>
          <a:off x="0" y="0"/>
          <a:ext cx="0" cy="0"/>
          <a:chOff x="0" y="0"/>
          <a:chExt cx="0" cy="0"/>
        </a:xfrm>
      </p:grpSpPr>
      <p:sp>
        <p:nvSpPr>
          <p:cNvPr id="192" name="Google Shape;192;p32"/>
          <p:cNvSpPr txBox="1"/>
          <p:nvPr>
            <p:ph type="title"/>
          </p:nvPr>
        </p:nvSpPr>
        <p:spPr>
          <a:xfrm>
            <a:off x="500034" y="0"/>
            <a:ext cx="8229600" cy="92867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3959"/>
              <a:buFont typeface="Calibri"/>
              <a:buNone/>
            </a:pPr>
            <a:r>
              <a:rPr lang="en-US" sz="3959"/>
              <a:t>OKSİJEN TÜPÜ TALİMATI</a:t>
            </a:r>
            <a:br>
              <a:rPr lang="en-US" sz="3959"/>
            </a:br>
            <a:r>
              <a:rPr lang="en-US" sz="1800"/>
              <a:t>OKSİJEN KULLANILAN HER YERE BU TALİMATNAMEDEN ASILMASI GEREKMEKTEDİR</a:t>
            </a:r>
            <a:endParaRPr sz="3959"/>
          </a:p>
        </p:txBody>
      </p:sp>
      <p:pic>
        <p:nvPicPr>
          <p:cNvPr descr="1248_buyuk.jpg" id="193" name="Google Shape;193;p32"/>
          <p:cNvPicPr preferRelativeResize="0"/>
          <p:nvPr>
            <p:ph idx="1" type="body"/>
          </p:nvPr>
        </p:nvPicPr>
        <p:blipFill rotWithShape="1">
          <a:blip r:embed="rId3">
            <a:alphaModFix/>
          </a:blip>
          <a:srcRect b="0" l="0" r="0" t="0"/>
          <a:stretch/>
        </p:blipFill>
        <p:spPr>
          <a:xfrm>
            <a:off x="285720" y="857232"/>
            <a:ext cx="8286808" cy="6000768"/>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33"/>
          <p:cNvSpPr txBox="1"/>
          <p:nvPr>
            <p:ph idx="1" type="body"/>
          </p:nvPr>
        </p:nvSpPr>
        <p:spPr>
          <a:xfrm>
            <a:off x="457200" y="1600200"/>
            <a:ext cx="8229600" cy="4526100"/>
          </a:xfrm>
          <a:prstGeom prst="rect">
            <a:avLst/>
          </a:prstGeom>
        </p:spPr>
        <p:txBody>
          <a:bodyPr anchorCtr="0" anchor="t" bIns="45700" lIns="91425" spcFirstLastPara="1" rIns="91425" wrap="square" tIns="45700">
            <a:noAutofit/>
          </a:bodyPr>
          <a:lstStyle/>
          <a:p>
            <a:pPr indent="0" lvl="0" marL="0" rtl="0" algn="l">
              <a:spcBef>
                <a:spcPts val="360"/>
              </a:spcBef>
              <a:spcAft>
                <a:spcPts val="0"/>
              </a:spcAft>
              <a:buNone/>
            </a:pPr>
            <a:r>
              <a:rPr lang="en-US"/>
              <a:t>Konu Hakkında kendimizi Test Edelim.</a:t>
            </a:r>
            <a:endParaRPr/>
          </a:p>
          <a:p>
            <a:pPr indent="0" lvl="0" marL="0" rtl="0" algn="l">
              <a:spcBef>
                <a:spcPts val="360"/>
              </a:spcBef>
              <a:spcAft>
                <a:spcPts val="0"/>
              </a:spcAft>
              <a:buNone/>
            </a:pPr>
            <a:r>
              <a:rPr lang="en-US"/>
              <a:t>Giriş için </a:t>
            </a:r>
            <a:r>
              <a:rPr lang="en-US" u="sng">
                <a:solidFill>
                  <a:schemeClr val="hlink"/>
                </a:solidFill>
                <a:hlinkClick r:id="rId3"/>
              </a:rPr>
              <a:t>tıklayınız</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5"/>
          <p:cNvSpPr txBox="1"/>
          <p:nvPr>
            <p:ph idx="1" type="body"/>
          </p:nvPr>
        </p:nvSpPr>
        <p:spPr>
          <a:xfrm>
            <a:off x="395536" y="476672"/>
            <a:ext cx="8352928" cy="5976664"/>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3200"/>
              <a:buChar char="•"/>
            </a:pPr>
            <a:r>
              <a:rPr lang="en-US"/>
              <a:t>Oksijen, atmosfer havasında %21 hacimsel oranında bulunan bir gaz olup, kimyasal özellikleri bakımından çevreye zararlı bir etkisi yoktur.</a:t>
            </a:r>
            <a:endParaRPr/>
          </a:p>
          <a:p>
            <a:pPr indent="-342900" lvl="0" marL="342900" rtl="0" algn="l">
              <a:spcBef>
                <a:spcPts val="640"/>
              </a:spcBef>
              <a:spcAft>
                <a:spcPts val="0"/>
              </a:spcAft>
              <a:buClr>
                <a:schemeClr val="dk1"/>
              </a:buClr>
              <a:buSzPts val="3200"/>
              <a:buChar char="•"/>
            </a:pPr>
            <a:r>
              <a:rPr lang="en-US"/>
              <a:t>Reaksiyona girmesi sakıncalı maddelerden uzak tutulmalıdır.</a:t>
            </a:r>
            <a:endParaRPr/>
          </a:p>
          <a:p>
            <a:pPr indent="-342900" lvl="0" marL="342900" rtl="0" algn="l">
              <a:spcBef>
                <a:spcPts val="640"/>
              </a:spcBef>
              <a:spcAft>
                <a:spcPts val="0"/>
              </a:spcAft>
              <a:buClr>
                <a:schemeClr val="dk1"/>
              </a:buClr>
              <a:buSzPts val="3200"/>
              <a:buChar char="•"/>
            </a:pPr>
            <a:r>
              <a:rPr lang="en-US"/>
              <a:t>Yanıcı malzemelerle ve redükleyicilerle hızlı reaksiyona girebilir.</a:t>
            </a:r>
            <a:endParaRPr/>
          </a:p>
          <a:p>
            <a:pPr indent="-342900" lvl="0" marL="342900" rtl="0" algn="l">
              <a:spcBef>
                <a:spcPts val="640"/>
              </a:spcBef>
              <a:spcAft>
                <a:spcPts val="0"/>
              </a:spcAft>
              <a:buClr>
                <a:schemeClr val="dk1"/>
              </a:buClr>
              <a:buSzPts val="3200"/>
              <a:buChar char="•"/>
            </a:pPr>
            <a:r>
              <a:rPr lang="en-US"/>
              <a:t>Organik malzemeler için oksitleyicidir.</a:t>
            </a:r>
            <a:endParaRPr/>
          </a:p>
          <a:p>
            <a:pPr indent="-342900" lvl="0" marL="342900" rtl="0" algn="l">
              <a:spcBef>
                <a:spcPts val="640"/>
              </a:spcBef>
              <a:spcAft>
                <a:spcPts val="0"/>
              </a:spcAft>
              <a:buClr>
                <a:schemeClr val="dk1"/>
              </a:buClr>
              <a:buSzPts val="3200"/>
              <a:buChar char="•"/>
            </a:pPr>
            <a:r>
              <a:rPr lang="en-US"/>
              <a:t>Yağdan, petrole yaygın kullanılan çözücülerden ve katranlı malzemelerden kaçınılmalıdır.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16"/>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3959"/>
              <a:buFont typeface="Calibri"/>
              <a:buNone/>
            </a:pPr>
            <a:r>
              <a:rPr lang="en-US" sz="3959"/>
              <a:t>ADR YE GÖRE ETİKETLENMİŞ OKSİJEN TÜPÜ</a:t>
            </a:r>
            <a:endParaRPr/>
          </a:p>
        </p:txBody>
      </p:sp>
      <p:pic>
        <p:nvPicPr>
          <p:cNvPr descr="aset.jpg" id="104" name="Google Shape;104;p16"/>
          <p:cNvPicPr preferRelativeResize="0"/>
          <p:nvPr>
            <p:ph idx="1" type="body"/>
          </p:nvPr>
        </p:nvPicPr>
        <p:blipFill rotWithShape="1">
          <a:blip r:embed="rId3">
            <a:alphaModFix/>
          </a:blip>
          <a:srcRect b="0" l="0" r="0" t="0"/>
          <a:stretch/>
        </p:blipFill>
        <p:spPr>
          <a:xfrm>
            <a:off x="500034" y="1428736"/>
            <a:ext cx="8224802" cy="5143536"/>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17"/>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3959"/>
              <a:buFont typeface="Calibri"/>
              <a:buNone/>
            </a:pPr>
            <a:r>
              <a:rPr lang="en-US" sz="3959"/>
              <a:t>GÜVENLİK BİLGİ FORMUNDA ADR’DEN 14. BÖLÜMDE BAHSEDİLMEKTEDİR</a:t>
            </a:r>
            <a:endParaRPr/>
          </a:p>
        </p:txBody>
      </p:sp>
      <p:pic>
        <p:nvPicPr>
          <p:cNvPr descr="o2.JPG" id="110" name="Google Shape;110;p17"/>
          <p:cNvPicPr preferRelativeResize="0"/>
          <p:nvPr>
            <p:ph idx="1" type="body"/>
          </p:nvPr>
        </p:nvPicPr>
        <p:blipFill rotWithShape="1">
          <a:blip r:embed="rId3">
            <a:alphaModFix/>
          </a:blip>
          <a:srcRect b="0" l="0" r="0" t="0"/>
          <a:stretch/>
        </p:blipFill>
        <p:spPr>
          <a:xfrm>
            <a:off x="214282" y="1714488"/>
            <a:ext cx="8855807" cy="4626462"/>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8"/>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dk1"/>
              </a:buClr>
              <a:buSzPts val="4400"/>
              <a:buFont typeface="Calibri"/>
              <a:buNone/>
            </a:pPr>
            <a:r>
              <a:rPr lang="en-US"/>
              <a:t>AMBALAJLAMA TALİMATI : P200</a:t>
            </a:r>
            <a:endParaRPr/>
          </a:p>
        </p:txBody>
      </p:sp>
      <p:sp>
        <p:nvSpPr>
          <p:cNvPr id="116" name="Google Shape;116;p18"/>
          <p:cNvSpPr txBox="1"/>
          <p:nvPr>
            <p:ph idx="1" type="body"/>
          </p:nvPr>
        </p:nvSpPr>
        <p:spPr>
          <a:xfrm>
            <a:off x="457200" y="1600200"/>
            <a:ext cx="8229600" cy="4525963"/>
          </a:xfrm>
          <a:prstGeom prst="rect">
            <a:avLst/>
          </a:prstGeom>
          <a:noFill/>
          <a:ln>
            <a:noFill/>
          </a:ln>
        </p:spPr>
        <p:txBody>
          <a:bodyPr anchorCtr="0" anchor="t" bIns="45700" lIns="91425" spcFirstLastPara="1" rIns="91425" wrap="square" tIns="45700">
            <a:noAutofit/>
          </a:bodyPr>
          <a:lstStyle/>
          <a:p>
            <a:pPr indent="-342900" lvl="0" marL="342900" rtl="0" algn="l">
              <a:spcBef>
                <a:spcPts val="0"/>
              </a:spcBef>
              <a:spcAft>
                <a:spcPts val="0"/>
              </a:spcAft>
              <a:buClr>
                <a:schemeClr val="dk1"/>
              </a:buClr>
              <a:buSzPts val="3200"/>
              <a:buChar char="•"/>
            </a:pPr>
            <a:r>
              <a:rPr lang="en-US"/>
              <a:t>Ambalaj Tipleri;</a:t>
            </a:r>
            <a:endParaRPr/>
          </a:p>
          <a:p>
            <a:pPr indent="-285750" lvl="1" marL="742950" rtl="0" algn="l">
              <a:spcBef>
                <a:spcPts val="560"/>
              </a:spcBef>
              <a:spcAft>
                <a:spcPts val="0"/>
              </a:spcAft>
              <a:buClr>
                <a:schemeClr val="dk1"/>
              </a:buClr>
              <a:buSzPts val="2800"/>
              <a:buChar char="–"/>
            </a:pPr>
            <a:r>
              <a:rPr lang="en-US"/>
              <a:t>Silindirler </a:t>
            </a:r>
            <a:endParaRPr/>
          </a:p>
          <a:p>
            <a:pPr indent="-285750" lvl="1" marL="742950" rtl="0" algn="l">
              <a:spcBef>
                <a:spcPts val="560"/>
              </a:spcBef>
              <a:spcAft>
                <a:spcPts val="0"/>
              </a:spcAft>
              <a:buClr>
                <a:schemeClr val="dk1"/>
              </a:buClr>
              <a:buSzPts val="2800"/>
              <a:buChar char="–"/>
            </a:pPr>
            <a:r>
              <a:rPr lang="en-US"/>
              <a:t>Tüpler </a:t>
            </a:r>
            <a:endParaRPr/>
          </a:p>
          <a:p>
            <a:pPr indent="-285750" lvl="1" marL="742950" rtl="0" algn="l">
              <a:spcBef>
                <a:spcPts val="560"/>
              </a:spcBef>
              <a:spcAft>
                <a:spcPts val="0"/>
              </a:spcAft>
              <a:buClr>
                <a:schemeClr val="dk1"/>
              </a:buClr>
              <a:buSzPts val="2800"/>
              <a:buChar char="–"/>
            </a:pPr>
            <a:r>
              <a:rPr lang="en-US"/>
              <a:t>Basınçlı variller</a:t>
            </a:r>
            <a:endParaRPr/>
          </a:p>
          <a:p>
            <a:pPr indent="-285750" lvl="1" marL="742950" rtl="0" algn="l">
              <a:spcBef>
                <a:spcPts val="560"/>
              </a:spcBef>
              <a:spcAft>
                <a:spcPts val="0"/>
              </a:spcAft>
              <a:buClr>
                <a:schemeClr val="dk1"/>
              </a:buClr>
              <a:buSzPts val="2800"/>
              <a:buChar char="–"/>
            </a:pPr>
            <a:r>
              <a:rPr lang="en-US"/>
              <a:t>Silindir demetleri</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19"/>
          <p:cNvSpPr txBox="1"/>
          <p:nvPr>
            <p:ph type="title"/>
          </p:nvPr>
        </p:nvSpPr>
        <p:spPr>
          <a:xfrm>
            <a:off x="457200" y="274638"/>
            <a:ext cx="8229600" cy="1143000"/>
          </a:xfrm>
          <a:prstGeom prst="rect">
            <a:avLst/>
          </a:prstGeom>
          <a:solidFill>
            <a:schemeClr val="dk1"/>
          </a:solidFill>
          <a:ln>
            <a:noFill/>
          </a:ln>
        </p:spPr>
        <p:txBody>
          <a:bodyPr anchorCtr="0" anchor="ctr" bIns="45700" lIns="91425" spcFirstLastPara="1" rIns="91425" wrap="square" tIns="45700">
            <a:noAutofit/>
          </a:bodyPr>
          <a:lstStyle/>
          <a:p>
            <a:pPr indent="0" lvl="0" marL="0" rtl="0" algn="ctr">
              <a:spcBef>
                <a:spcPts val="0"/>
              </a:spcBef>
              <a:spcAft>
                <a:spcPts val="0"/>
              </a:spcAft>
              <a:buClr>
                <a:schemeClr val="lt1"/>
              </a:buClr>
              <a:buSzPts val="2430"/>
              <a:buFont typeface="Calibri"/>
              <a:buNone/>
            </a:pPr>
            <a:r>
              <a:rPr b="1" lang="en-US" sz="2430">
                <a:solidFill>
                  <a:schemeClr val="lt1"/>
                </a:solidFill>
              </a:rPr>
              <a:t>BOŞ YADA DOLU OLARAK TAŞINACAK TÜPLERİN LİTRE CİNSİNDEN SU KAPASİTESİNİN 1.000 LİTREYİ GEÇMEDİĞİ DURUMLARDA GEREKEN ŞARTLAR:</a:t>
            </a:r>
            <a:br>
              <a:rPr lang="en-US" sz="1620">
                <a:solidFill>
                  <a:schemeClr val="lt1"/>
                </a:solidFill>
              </a:rPr>
            </a:br>
            <a:endParaRPr sz="1620">
              <a:solidFill>
                <a:schemeClr val="lt1"/>
              </a:solidFill>
            </a:endParaRPr>
          </a:p>
        </p:txBody>
      </p:sp>
      <p:sp>
        <p:nvSpPr>
          <p:cNvPr id="122" name="Google Shape;122;p19"/>
          <p:cNvSpPr txBox="1"/>
          <p:nvPr>
            <p:ph idx="1" type="body"/>
          </p:nvPr>
        </p:nvSpPr>
        <p:spPr>
          <a:xfrm>
            <a:off x="457200" y="1600200"/>
            <a:ext cx="8229600" cy="4525963"/>
          </a:xfrm>
          <a:prstGeom prst="rect">
            <a:avLst/>
          </a:prstGeom>
          <a:solidFill>
            <a:srgbClr val="DAEEF3"/>
          </a:solidFill>
          <a:ln>
            <a:noFill/>
          </a:ln>
        </p:spPr>
        <p:txBody>
          <a:bodyPr anchorCtr="0" anchor="t" bIns="45700" lIns="91425" spcFirstLastPara="1" rIns="91425" wrap="square" tIns="45700">
            <a:noAutofit/>
          </a:bodyPr>
          <a:lstStyle/>
          <a:p>
            <a:pPr indent="-342900" lvl="0" marL="342900" rtl="0" algn="l">
              <a:lnSpc>
                <a:spcPct val="80000"/>
              </a:lnSpc>
              <a:spcBef>
                <a:spcPts val="0"/>
              </a:spcBef>
              <a:spcAft>
                <a:spcPts val="0"/>
              </a:spcAft>
              <a:buClr>
                <a:schemeClr val="dk1"/>
              </a:buClr>
              <a:buSzPts val="2720"/>
              <a:buChar char="•"/>
            </a:pPr>
            <a:r>
              <a:rPr lang="en-US" sz="2720"/>
              <a:t>Tüpler, tercihen açık veya havalandırmalı araçlara veya açık veya havalandırmalı konteynerlere yüklenecektir. Bu, mümkün değilse ve tüplar kapalı araçlarda veya konteynerlerde taşınıyorsa, ortamdaki oksijen seviyesinin % 23,5 un üstüne çıkmasını engelleyecek şekilde havalandırma yapılmalıdır ve araçların veya konteynerlerin kargo kapıları, en az 25 mm yükseklikteki şu ibareyle işaretlenmelidir: </a:t>
            </a:r>
            <a:endParaRPr/>
          </a:p>
          <a:p>
            <a:pPr indent="-342900" lvl="0" marL="342900" rtl="0" algn="l">
              <a:lnSpc>
                <a:spcPct val="80000"/>
              </a:lnSpc>
              <a:spcBef>
                <a:spcPts val="544"/>
              </a:spcBef>
              <a:spcAft>
                <a:spcPts val="0"/>
              </a:spcAft>
              <a:buClr>
                <a:schemeClr val="dk1"/>
              </a:buClr>
              <a:buSzPts val="2720"/>
              <a:buChar char="•"/>
            </a:pPr>
            <a:r>
              <a:rPr lang="en-US" sz="2720"/>
              <a:t>"WARNING NO VENTILATION OPEN WITH CAUTION"</a:t>
            </a:r>
            <a:endParaRPr/>
          </a:p>
          <a:p>
            <a:pPr indent="0" lvl="0" marL="0" rtl="0" algn="l">
              <a:lnSpc>
                <a:spcPct val="80000"/>
              </a:lnSpc>
              <a:spcBef>
                <a:spcPts val="544"/>
              </a:spcBef>
              <a:spcAft>
                <a:spcPts val="0"/>
              </a:spcAft>
              <a:buClr>
                <a:schemeClr val="dk1"/>
              </a:buClr>
              <a:buSzPts val="2720"/>
              <a:buNone/>
            </a:pPr>
            <a:r>
              <a:rPr lang="en-US" sz="2720"/>
              <a:t>   ("DİKKAT HAVALANDIRMA YOKTUR DİKKATLİ AÇINIZ")</a:t>
            </a:r>
            <a:endParaRPr/>
          </a:p>
          <a:p>
            <a:pPr indent="-342900" lvl="0" marL="342900" rtl="0" algn="l">
              <a:lnSpc>
                <a:spcPct val="80000"/>
              </a:lnSpc>
              <a:spcBef>
                <a:spcPts val="544"/>
              </a:spcBef>
              <a:spcAft>
                <a:spcPts val="0"/>
              </a:spcAft>
              <a:buClr>
                <a:schemeClr val="dk1"/>
              </a:buClr>
              <a:buSzPts val="2720"/>
              <a:buChar char="•"/>
            </a:pPr>
            <a:r>
              <a:rPr lang="en-US" sz="2720"/>
              <a:t>Bu ibare, gönderen tarafından uygun görülen bir dilde olacaktır.</a:t>
            </a:r>
            <a:endParaRPr/>
          </a:p>
          <a:p>
            <a:pPr indent="-170180" lvl="0" marL="342900" rtl="0" algn="l">
              <a:lnSpc>
                <a:spcPct val="80000"/>
              </a:lnSpc>
              <a:spcBef>
                <a:spcPts val="544"/>
              </a:spcBef>
              <a:spcAft>
                <a:spcPts val="0"/>
              </a:spcAft>
              <a:buClr>
                <a:schemeClr val="dk1"/>
              </a:buClr>
              <a:buSzPts val="2720"/>
              <a:buNone/>
            </a:pPr>
            <a:r>
              <a:t/>
            </a:r>
            <a:endParaRPr sz="272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0"/>
          <p:cNvSpPr txBox="1"/>
          <p:nvPr>
            <p:ph idx="1" type="body"/>
          </p:nvPr>
        </p:nvSpPr>
        <p:spPr>
          <a:xfrm>
            <a:off x="457200" y="214290"/>
            <a:ext cx="8229600" cy="5911873"/>
          </a:xfrm>
          <a:prstGeom prst="rect">
            <a:avLst/>
          </a:prstGeom>
          <a:solidFill>
            <a:srgbClr val="DAEEF3"/>
          </a:solidFill>
          <a:ln>
            <a:noFill/>
          </a:ln>
        </p:spPr>
        <p:txBody>
          <a:bodyPr anchorCtr="0" anchor="t" bIns="45700" lIns="91425" spcFirstLastPara="1" rIns="91425" wrap="square" tIns="45700">
            <a:noAutofit/>
          </a:bodyPr>
          <a:lstStyle/>
          <a:p>
            <a:pPr indent="-342900" lvl="0" marL="342900" rtl="0" algn="l">
              <a:lnSpc>
                <a:spcPct val="90000"/>
              </a:lnSpc>
              <a:spcBef>
                <a:spcPts val="0"/>
              </a:spcBef>
              <a:spcAft>
                <a:spcPts val="0"/>
              </a:spcAft>
              <a:buClr>
                <a:schemeClr val="dk1"/>
              </a:buClr>
              <a:buSzPts val="3200"/>
              <a:buChar char="•"/>
            </a:pPr>
            <a:r>
              <a:rPr lang="en-US"/>
              <a:t>Tüpler,  araca veya konteynere yatay olarak yatırılacak veya dik olarak yerleştirileceklerdir bununla birlikte, ön çapraz duvara yerleştirilenler söz konusu eksene dik olacaktır. </a:t>
            </a:r>
            <a:endParaRPr/>
          </a:p>
          <a:p>
            <a:pPr indent="-342900" lvl="0" marL="342900" rtl="0" algn="l">
              <a:lnSpc>
                <a:spcPct val="90000"/>
              </a:lnSpc>
              <a:spcBef>
                <a:spcPts val="640"/>
              </a:spcBef>
              <a:spcAft>
                <a:spcPts val="0"/>
              </a:spcAft>
              <a:buClr>
                <a:schemeClr val="dk1"/>
              </a:buClr>
              <a:buSzPts val="3200"/>
              <a:buChar char="•"/>
            </a:pPr>
            <a:r>
              <a:rPr lang="en-US"/>
              <a:t>Geniş çaplı (yaklaşık 30 cm veya daha yukarısı) kısa tüpler, valf koruma aygıtları ile aracın veya konteynerin ortasına doğru bakacak şekilde ve uzunlamasına istifleneceklerdir. </a:t>
            </a:r>
            <a:endParaRPr/>
          </a:p>
          <a:p>
            <a:pPr indent="-342900" lvl="0" marL="342900" rtl="0" algn="l">
              <a:lnSpc>
                <a:spcPct val="90000"/>
              </a:lnSpc>
              <a:spcBef>
                <a:spcPts val="640"/>
              </a:spcBef>
              <a:spcAft>
                <a:spcPts val="0"/>
              </a:spcAft>
              <a:buClr>
                <a:schemeClr val="dk1"/>
              </a:buClr>
              <a:buSzPts val="3200"/>
              <a:buChar char="•"/>
            </a:pPr>
            <a:r>
              <a:rPr lang="en-US"/>
              <a:t>Yeterince dengeli olan tüpler ile devrilmelerini önleyecek ve düz durmalarını sağlayacak uygun cihazlarla taşınan tüpler yukarı bakacak şekilde yerleştirilebilirler.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1" name="Shape 131"/>
        <p:cNvGrpSpPr/>
        <p:nvPr/>
      </p:nvGrpSpPr>
      <p:grpSpPr>
        <a:xfrm>
          <a:off x="0" y="0"/>
          <a:ext cx="0" cy="0"/>
          <a:chOff x="0" y="0"/>
          <a:chExt cx="0" cy="0"/>
        </a:xfrm>
      </p:grpSpPr>
      <p:sp>
        <p:nvSpPr>
          <p:cNvPr id="132" name="Google Shape;132;p21"/>
          <p:cNvSpPr txBox="1"/>
          <p:nvPr>
            <p:ph idx="1" type="body"/>
          </p:nvPr>
        </p:nvSpPr>
        <p:spPr>
          <a:xfrm>
            <a:off x="457200" y="285728"/>
            <a:ext cx="8229600" cy="5840435"/>
          </a:xfrm>
          <a:prstGeom prst="rect">
            <a:avLst/>
          </a:prstGeom>
          <a:solidFill>
            <a:srgbClr val="DAEEF3"/>
          </a:solidFill>
          <a:ln>
            <a:noFill/>
          </a:ln>
        </p:spPr>
        <p:txBody>
          <a:bodyPr anchorCtr="0" anchor="t" bIns="45700" lIns="91425" spcFirstLastPara="1" rIns="91425" wrap="square" tIns="45700">
            <a:noAutofit/>
          </a:bodyPr>
          <a:lstStyle/>
          <a:p>
            <a:pPr indent="-342900" lvl="0" marL="342900" rtl="0" algn="l">
              <a:lnSpc>
                <a:spcPct val="80000"/>
              </a:lnSpc>
              <a:spcBef>
                <a:spcPts val="0"/>
              </a:spcBef>
              <a:spcAft>
                <a:spcPts val="0"/>
              </a:spcAft>
              <a:buClr>
                <a:schemeClr val="dk1"/>
              </a:buClr>
              <a:buSzPts val="2960"/>
              <a:buChar char="•"/>
            </a:pPr>
            <a:r>
              <a:rPr lang="en-US" sz="2960"/>
              <a:t>Düz yatırılan tüpler, yer değiştirmeyecek şekilde, güvenli ve uygun bir biçimde bağlanacak veya sabitlenecektir.</a:t>
            </a:r>
            <a:endParaRPr/>
          </a:p>
          <a:p>
            <a:pPr indent="-342900" lvl="0" marL="342900" rtl="0" algn="l">
              <a:lnSpc>
                <a:spcPct val="80000"/>
              </a:lnSpc>
              <a:spcBef>
                <a:spcPts val="592"/>
              </a:spcBef>
              <a:spcAft>
                <a:spcPts val="0"/>
              </a:spcAft>
              <a:buClr>
                <a:schemeClr val="dk1"/>
              </a:buClr>
              <a:buSzPts val="2960"/>
              <a:buChar char="•"/>
            </a:pPr>
            <a:r>
              <a:rPr lang="en-US" sz="2960"/>
              <a:t>Tüpler, yükleme ve indirme esnasında hiç bir zaman manyetik tutucular ile kaldırmayacaktır. Halat veya zincir kullanılmayacaktır. </a:t>
            </a:r>
            <a:endParaRPr/>
          </a:p>
          <a:p>
            <a:pPr indent="-342900" lvl="0" marL="342900" rtl="0" algn="l">
              <a:lnSpc>
                <a:spcPct val="80000"/>
              </a:lnSpc>
              <a:spcBef>
                <a:spcPts val="592"/>
              </a:spcBef>
              <a:spcAft>
                <a:spcPts val="0"/>
              </a:spcAft>
              <a:buClr>
                <a:schemeClr val="dk1"/>
              </a:buClr>
              <a:buSzPts val="2960"/>
              <a:buChar char="•"/>
            </a:pPr>
            <a:r>
              <a:rPr lang="en-US" sz="2960"/>
              <a:t>Taşıma esnasında, yükleme ve boşaltma esnasında tüplerin etrafında KESİNLİKLE sigara içilmeyecektir. </a:t>
            </a:r>
            <a:endParaRPr/>
          </a:p>
          <a:p>
            <a:pPr indent="-342900" lvl="0" marL="342900" rtl="0" algn="l">
              <a:lnSpc>
                <a:spcPct val="80000"/>
              </a:lnSpc>
              <a:spcBef>
                <a:spcPts val="592"/>
              </a:spcBef>
              <a:spcAft>
                <a:spcPts val="0"/>
              </a:spcAft>
              <a:buClr>
                <a:schemeClr val="dk1"/>
              </a:buClr>
              <a:buSzPts val="2960"/>
              <a:buChar char="•"/>
            </a:pPr>
            <a:r>
              <a:rPr lang="en-US" sz="2960"/>
              <a:t>Yağlı ellerle veya yağlı eldiven ile tüpe temas edilmeyecektir.</a:t>
            </a:r>
            <a:endParaRPr/>
          </a:p>
          <a:p>
            <a:pPr indent="-342900" lvl="0" marL="342900" rtl="0" algn="l">
              <a:lnSpc>
                <a:spcPct val="80000"/>
              </a:lnSpc>
              <a:spcBef>
                <a:spcPts val="592"/>
              </a:spcBef>
              <a:spcAft>
                <a:spcPts val="0"/>
              </a:spcAft>
              <a:buClr>
                <a:schemeClr val="dk1"/>
              </a:buClr>
              <a:buSzPts val="2960"/>
              <a:buChar char="•"/>
            </a:pPr>
            <a:r>
              <a:rPr lang="en-US" sz="2960"/>
              <a:t>Tüpler, araç veya konteyner içinde devrilmeyecek veya düşmeyecek, birbirine çarpmayacak ve aracın dışına taşmayacak şekilde istiflenecektir.</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is Teması">
  <a:themeElements>
    <a:clrScheme name="Ofis">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